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12"/>
  </p:notesMasterIdLst>
  <p:sldIdLst>
    <p:sldId id="301" r:id="rId3"/>
    <p:sldId id="374" r:id="rId4"/>
    <p:sldId id="311" r:id="rId5"/>
    <p:sldId id="380" r:id="rId6"/>
    <p:sldId id="280" r:id="rId7"/>
    <p:sldId id="270" r:id="rId8"/>
    <p:sldId id="271" r:id="rId9"/>
    <p:sldId id="378" r:id="rId10"/>
    <p:sldId id="3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DDA8CE-7471-469F-A17D-63B58F24F394}" v="3" dt="2025-02-28T16:28:53.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01" d="100"/>
          <a:sy n="101" d="100"/>
        </p:scale>
        <p:origin x="7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z N Velazquez" userId="8ac51912-478f-4c7c-9ec1-76f68c55a2b7" providerId="ADAL" clId="{8BDDA8CE-7471-469F-A17D-63B58F24F394}"/>
    <pc:docChg chg="undo custSel addSld delSld modSld">
      <pc:chgData name="Luz N Velazquez" userId="8ac51912-478f-4c7c-9ec1-76f68c55a2b7" providerId="ADAL" clId="{8BDDA8CE-7471-469F-A17D-63B58F24F394}" dt="2025-02-28T16:30:08.957" v="11" actId="47"/>
      <pc:docMkLst>
        <pc:docMk/>
      </pc:docMkLst>
      <pc:sldChg chg="modSp mod">
        <pc:chgData name="Luz N Velazquez" userId="8ac51912-478f-4c7c-9ec1-76f68c55a2b7" providerId="ADAL" clId="{8BDDA8CE-7471-469F-A17D-63B58F24F394}" dt="2025-02-28T16:28:42.119" v="1" actId="1076"/>
        <pc:sldMkLst>
          <pc:docMk/>
          <pc:sldMk cId="1180215984" sldId="311"/>
        </pc:sldMkLst>
        <pc:graphicFrameChg chg="mod">
          <ac:chgData name="Luz N Velazquez" userId="8ac51912-478f-4c7c-9ec1-76f68c55a2b7" providerId="ADAL" clId="{8BDDA8CE-7471-469F-A17D-63B58F24F394}" dt="2025-02-28T16:28:42.119" v="1" actId="1076"/>
          <ac:graphicFrameMkLst>
            <pc:docMk/>
            <pc:sldMk cId="1180215984" sldId="311"/>
            <ac:graphicFrameMk id="21510" creationId="{FBA0385F-21D7-C034-D12D-BD57E372D3C9}"/>
          </ac:graphicFrameMkLst>
        </pc:graphicFrameChg>
      </pc:sldChg>
      <pc:sldChg chg="del">
        <pc:chgData name="Luz N Velazquez" userId="8ac51912-478f-4c7c-9ec1-76f68c55a2b7" providerId="ADAL" clId="{8BDDA8CE-7471-469F-A17D-63B58F24F394}" dt="2025-02-28T16:29:44.315" v="10" actId="47"/>
        <pc:sldMkLst>
          <pc:docMk/>
          <pc:sldMk cId="1986353335" sldId="376"/>
        </pc:sldMkLst>
      </pc:sldChg>
      <pc:sldChg chg="del">
        <pc:chgData name="Luz N Velazquez" userId="8ac51912-478f-4c7c-9ec1-76f68c55a2b7" providerId="ADAL" clId="{8BDDA8CE-7471-469F-A17D-63B58F24F394}" dt="2025-02-28T16:30:08.957" v="11" actId="47"/>
        <pc:sldMkLst>
          <pc:docMk/>
          <pc:sldMk cId="1087898153" sldId="379"/>
        </pc:sldMkLst>
      </pc:sldChg>
      <pc:sldChg chg="addSp modSp new mod">
        <pc:chgData name="Luz N Velazquez" userId="8ac51912-478f-4c7c-9ec1-76f68c55a2b7" providerId="ADAL" clId="{8BDDA8CE-7471-469F-A17D-63B58F24F394}" dt="2025-02-28T16:29:33.047" v="9" actId="14734"/>
        <pc:sldMkLst>
          <pc:docMk/>
          <pc:sldMk cId="547870225" sldId="380"/>
        </pc:sldMkLst>
        <pc:spChg chg="mod">
          <ac:chgData name="Luz N Velazquez" userId="8ac51912-478f-4c7c-9ec1-76f68c55a2b7" providerId="ADAL" clId="{8BDDA8CE-7471-469F-A17D-63B58F24F394}" dt="2025-02-28T16:29:19.775" v="6" actId="1076"/>
          <ac:spMkLst>
            <pc:docMk/>
            <pc:sldMk cId="547870225" sldId="380"/>
            <ac:spMk id="2" creationId="{F541BCA9-BACF-9FC4-EDEC-DD1A52CBFA7D}"/>
          </ac:spMkLst>
        </pc:spChg>
        <pc:graphicFrameChg chg="add mod modGraphic">
          <ac:chgData name="Luz N Velazquez" userId="8ac51912-478f-4c7c-9ec1-76f68c55a2b7" providerId="ADAL" clId="{8BDDA8CE-7471-469F-A17D-63B58F24F394}" dt="2025-02-28T16:29:33.047" v="9" actId="14734"/>
          <ac:graphicFrameMkLst>
            <pc:docMk/>
            <pc:sldMk cId="547870225" sldId="380"/>
            <ac:graphicFrameMk id="3" creationId="{08DBB933-4CAA-BA8A-8A00-9E8746A70519}"/>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547AD-A571-4A90-868A-FAC1561F646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82FF5109-D37D-4DFD-8F87-D286F09890AE}">
      <dgm:prSet custT="1"/>
      <dgm:spPr/>
      <dgm:t>
        <a:bodyPr/>
        <a:lstStyle/>
        <a:p>
          <a:pPr>
            <a:lnSpc>
              <a:spcPct val="100000"/>
            </a:lnSpc>
          </a:pPr>
          <a:r>
            <a:rPr lang="en-US" sz="1200" b="0" i="0"/>
            <a:t>responsible for administering this policy</a:t>
          </a:r>
          <a:endParaRPr lang="en-US" sz="1200"/>
        </a:p>
      </dgm:t>
    </dgm:pt>
    <dgm:pt modelId="{D4C61F8F-24F9-44F1-A33A-5FF740EDA8EA}" type="parTrans" cxnId="{F8AF3A1D-8453-4C75-8AB0-5FADDDB64228}">
      <dgm:prSet/>
      <dgm:spPr/>
      <dgm:t>
        <a:bodyPr/>
        <a:lstStyle/>
        <a:p>
          <a:endParaRPr lang="en-US"/>
        </a:p>
      </dgm:t>
    </dgm:pt>
    <dgm:pt modelId="{762B6A2E-86AB-4DF3-B5D5-84D7C36214C3}" type="sibTrans" cxnId="{F8AF3A1D-8453-4C75-8AB0-5FADDDB64228}">
      <dgm:prSet/>
      <dgm:spPr/>
      <dgm:t>
        <a:bodyPr/>
        <a:lstStyle/>
        <a:p>
          <a:endParaRPr lang="en-US"/>
        </a:p>
      </dgm:t>
    </dgm:pt>
    <dgm:pt modelId="{77BB41CF-A8CA-4E61-B385-FD88EF20C4A3}">
      <dgm:prSet custT="1"/>
      <dgm:spPr/>
      <dgm:t>
        <a:bodyPr/>
        <a:lstStyle/>
        <a:p>
          <a:pPr>
            <a:lnSpc>
              <a:spcPct val="100000"/>
            </a:lnSpc>
          </a:pPr>
          <a:r>
            <a:rPr lang="en-US" sz="1200" b="0" i="0"/>
            <a:t>oversees the AGMU management of reports and complaints that involve allegations of Title IX Sexual Misconduct, </a:t>
          </a:r>
          <a:endParaRPr lang="en-US" sz="1200"/>
        </a:p>
      </dgm:t>
    </dgm:pt>
    <dgm:pt modelId="{EB8EBF86-5FE0-4235-B611-73A128469E97}" type="parTrans" cxnId="{63B2CC28-EF18-4C67-8D20-ABDB62EB346F}">
      <dgm:prSet/>
      <dgm:spPr/>
      <dgm:t>
        <a:bodyPr/>
        <a:lstStyle/>
        <a:p>
          <a:endParaRPr lang="en-US"/>
        </a:p>
      </dgm:t>
    </dgm:pt>
    <dgm:pt modelId="{559FF67D-C80E-41EF-B125-8E97653160AF}" type="sibTrans" cxnId="{63B2CC28-EF18-4C67-8D20-ABDB62EB346F}">
      <dgm:prSet/>
      <dgm:spPr/>
      <dgm:t>
        <a:bodyPr/>
        <a:lstStyle/>
        <a:p>
          <a:endParaRPr lang="en-US"/>
        </a:p>
      </dgm:t>
    </dgm:pt>
    <dgm:pt modelId="{0B6C53AF-1A3D-4AB6-A0C3-9DB4CF6ABCD7}">
      <dgm:prSet custT="1"/>
      <dgm:spPr/>
      <dgm:t>
        <a:bodyPr/>
        <a:lstStyle/>
        <a:p>
          <a:pPr>
            <a:lnSpc>
              <a:spcPct val="100000"/>
            </a:lnSpc>
          </a:pPr>
          <a:r>
            <a:rPr lang="en-US" sz="1200" b="0" i="0"/>
            <a:t>monitor outcomes of policy and training efforts, identify, and address any patterns, and assess effects on the campus climate. </a:t>
          </a:r>
          <a:endParaRPr lang="en-US" sz="1200"/>
        </a:p>
      </dgm:t>
    </dgm:pt>
    <dgm:pt modelId="{AE4C8F58-1E3B-49EF-8289-34D8D2B0B0CF}" type="parTrans" cxnId="{F09A7752-1891-42DE-906F-5ABF96D300C0}">
      <dgm:prSet/>
      <dgm:spPr/>
      <dgm:t>
        <a:bodyPr/>
        <a:lstStyle/>
        <a:p>
          <a:endParaRPr lang="en-US"/>
        </a:p>
      </dgm:t>
    </dgm:pt>
    <dgm:pt modelId="{667D318D-4CBE-43A8-AEA5-948D2E86DFA1}" type="sibTrans" cxnId="{F09A7752-1891-42DE-906F-5ABF96D300C0}">
      <dgm:prSet/>
      <dgm:spPr/>
      <dgm:t>
        <a:bodyPr/>
        <a:lstStyle/>
        <a:p>
          <a:endParaRPr lang="en-US"/>
        </a:p>
      </dgm:t>
    </dgm:pt>
    <dgm:pt modelId="{322BBBD9-A58D-4DA4-AE88-0B9BBE7144E7}" type="pres">
      <dgm:prSet presAssocID="{78E547AD-A571-4A90-868A-FAC1561F646D}" presName="root" presStyleCnt="0">
        <dgm:presLayoutVars>
          <dgm:dir/>
          <dgm:resizeHandles val="exact"/>
        </dgm:presLayoutVars>
      </dgm:prSet>
      <dgm:spPr/>
    </dgm:pt>
    <dgm:pt modelId="{47902693-6F52-48F9-83C1-3ECC55336E99}" type="pres">
      <dgm:prSet presAssocID="{82FF5109-D37D-4DFD-8F87-D286F09890AE}" presName="compNode" presStyleCnt="0"/>
      <dgm:spPr/>
    </dgm:pt>
    <dgm:pt modelId="{84F807D6-E7BE-4B2C-A129-AEE643F18D1C}" type="pres">
      <dgm:prSet presAssocID="{82FF5109-D37D-4DFD-8F87-D286F09890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 List"/>
        </a:ext>
      </dgm:extLst>
    </dgm:pt>
    <dgm:pt modelId="{019AA0B6-ED72-4011-85E7-A6CC6D134C30}" type="pres">
      <dgm:prSet presAssocID="{82FF5109-D37D-4DFD-8F87-D286F09890AE}" presName="spaceRect" presStyleCnt="0"/>
      <dgm:spPr/>
    </dgm:pt>
    <dgm:pt modelId="{0C0D07F7-F536-4CB2-86BE-878E5106ABC5}" type="pres">
      <dgm:prSet presAssocID="{82FF5109-D37D-4DFD-8F87-D286F09890AE}" presName="textRect" presStyleLbl="revTx" presStyleIdx="0" presStyleCnt="3">
        <dgm:presLayoutVars>
          <dgm:chMax val="1"/>
          <dgm:chPref val="1"/>
        </dgm:presLayoutVars>
      </dgm:prSet>
      <dgm:spPr/>
    </dgm:pt>
    <dgm:pt modelId="{A00E20A4-6F30-43A8-B234-A146DDD50E21}" type="pres">
      <dgm:prSet presAssocID="{762B6A2E-86AB-4DF3-B5D5-84D7C36214C3}" presName="sibTrans" presStyleCnt="0"/>
      <dgm:spPr/>
    </dgm:pt>
    <dgm:pt modelId="{E702E394-595D-46DF-8036-028E7380153D}" type="pres">
      <dgm:prSet presAssocID="{77BB41CF-A8CA-4E61-B385-FD88EF20C4A3}" presName="compNode" presStyleCnt="0"/>
      <dgm:spPr/>
    </dgm:pt>
    <dgm:pt modelId="{5F257590-F036-4B71-977C-C38E8543BDF4}" type="pres">
      <dgm:prSet presAssocID="{77BB41CF-A8CA-4E61-B385-FD88EF20C4A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Judge"/>
        </a:ext>
      </dgm:extLst>
    </dgm:pt>
    <dgm:pt modelId="{15C7D119-F816-4F82-8875-2CC531C5F9A4}" type="pres">
      <dgm:prSet presAssocID="{77BB41CF-A8CA-4E61-B385-FD88EF20C4A3}" presName="spaceRect" presStyleCnt="0"/>
      <dgm:spPr/>
    </dgm:pt>
    <dgm:pt modelId="{071B6EC7-04D1-4BCC-825D-35128F706832}" type="pres">
      <dgm:prSet presAssocID="{77BB41CF-A8CA-4E61-B385-FD88EF20C4A3}" presName="textRect" presStyleLbl="revTx" presStyleIdx="1" presStyleCnt="3">
        <dgm:presLayoutVars>
          <dgm:chMax val="1"/>
          <dgm:chPref val="1"/>
        </dgm:presLayoutVars>
      </dgm:prSet>
      <dgm:spPr/>
    </dgm:pt>
    <dgm:pt modelId="{28A7BFF9-708C-4BF3-972D-F0ABB95CAC6B}" type="pres">
      <dgm:prSet presAssocID="{559FF67D-C80E-41EF-B125-8E97653160AF}" presName="sibTrans" presStyleCnt="0"/>
      <dgm:spPr/>
    </dgm:pt>
    <dgm:pt modelId="{3EB27AA8-4A6B-43E4-84A8-A6B4D3002493}" type="pres">
      <dgm:prSet presAssocID="{0B6C53AF-1A3D-4AB6-A0C3-9DB4CF6ABCD7}" presName="compNode" presStyleCnt="0"/>
      <dgm:spPr/>
    </dgm:pt>
    <dgm:pt modelId="{990E77C2-D167-4EF3-B54A-A103E43036B7}" type="pres">
      <dgm:prSet presAssocID="{0B6C53AF-1A3D-4AB6-A0C3-9DB4CF6ABCD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lassroom"/>
        </a:ext>
      </dgm:extLst>
    </dgm:pt>
    <dgm:pt modelId="{D1AF4A4B-11B5-48A4-8F04-C76A2206A4F5}" type="pres">
      <dgm:prSet presAssocID="{0B6C53AF-1A3D-4AB6-A0C3-9DB4CF6ABCD7}" presName="spaceRect" presStyleCnt="0"/>
      <dgm:spPr/>
    </dgm:pt>
    <dgm:pt modelId="{520E31FD-1D81-49BE-BE4A-6E136FA4F061}" type="pres">
      <dgm:prSet presAssocID="{0B6C53AF-1A3D-4AB6-A0C3-9DB4CF6ABCD7}" presName="textRect" presStyleLbl="revTx" presStyleIdx="2" presStyleCnt="3">
        <dgm:presLayoutVars>
          <dgm:chMax val="1"/>
          <dgm:chPref val="1"/>
        </dgm:presLayoutVars>
      </dgm:prSet>
      <dgm:spPr/>
    </dgm:pt>
  </dgm:ptLst>
  <dgm:cxnLst>
    <dgm:cxn modelId="{F8AF3A1D-8453-4C75-8AB0-5FADDDB64228}" srcId="{78E547AD-A571-4A90-868A-FAC1561F646D}" destId="{82FF5109-D37D-4DFD-8F87-D286F09890AE}" srcOrd="0" destOrd="0" parTransId="{D4C61F8F-24F9-44F1-A33A-5FF740EDA8EA}" sibTransId="{762B6A2E-86AB-4DF3-B5D5-84D7C36214C3}"/>
    <dgm:cxn modelId="{63B2CC28-EF18-4C67-8D20-ABDB62EB346F}" srcId="{78E547AD-A571-4A90-868A-FAC1561F646D}" destId="{77BB41CF-A8CA-4E61-B385-FD88EF20C4A3}" srcOrd="1" destOrd="0" parTransId="{EB8EBF86-5FE0-4235-B611-73A128469E97}" sibTransId="{559FF67D-C80E-41EF-B125-8E97653160AF}"/>
    <dgm:cxn modelId="{4BD6204C-5859-4499-820A-027BB170F866}" type="presOf" srcId="{77BB41CF-A8CA-4E61-B385-FD88EF20C4A3}" destId="{071B6EC7-04D1-4BCC-825D-35128F706832}" srcOrd="0" destOrd="0" presId="urn:microsoft.com/office/officeart/2018/2/layout/IconLabelList"/>
    <dgm:cxn modelId="{F09A7752-1891-42DE-906F-5ABF96D300C0}" srcId="{78E547AD-A571-4A90-868A-FAC1561F646D}" destId="{0B6C53AF-1A3D-4AB6-A0C3-9DB4CF6ABCD7}" srcOrd="2" destOrd="0" parTransId="{AE4C8F58-1E3B-49EF-8289-34D8D2B0B0CF}" sibTransId="{667D318D-4CBE-43A8-AEA5-948D2E86DFA1}"/>
    <dgm:cxn modelId="{56881290-CE12-440A-AF9A-436544C4E40C}" type="presOf" srcId="{78E547AD-A571-4A90-868A-FAC1561F646D}" destId="{322BBBD9-A58D-4DA4-AE88-0B9BBE7144E7}" srcOrd="0" destOrd="0" presId="urn:microsoft.com/office/officeart/2018/2/layout/IconLabelList"/>
    <dgm:cxn modelId="{A1D17A98-DC01-4340-B663-347FD28D2230}" type="presOf" srcId="{82FF5109-D37D-4DFD-8F87-D286F09890AE}" destId="{0C0D07F7-F536-4CB2-86BE-878E5106ABC5}" srcOrd="0" destOrd="0" presId="urn:microsoft.com/office/officeart/2018/2/layout/IconLabelList"/>
    <dgm:cxn modelId="{E31A3EF4-4C70-4A4E-AA7B-C67BEFA188D4}" type="presOf" srcId="{0B6C53AF-1A3D-4AB6-A0C3-9DB4CF6ABCD7}" destId="{520E31FD-1D81-49BE-BE4A-6E136FA4F061}" srcOrd="0" destOrd="0" presId="urn:microsoft.com/office/officeart/2018/2/layout/IconLabelList"/>
    <dgm:cxn modelId="{05D68398-200A-4E6C-8BAA-92C3DB1B90F1}" type="presParOf" srcId="{322BBBD9-A58D-4DA4-AE88-0B9BBE7144E7}" destId="{47902693-6F52-48F9-83C1-3ECC55336E99}" srcOrd="0" destOrd="0" presId="urn:microsoft.com/office/officeart/2018/2/layout/IconLabelList"/>
    <dgm:cxn modelId="{E75ACA77-8D81-43D7-AE05-125F1821FFFD}" type="presParOf" srcId="{47902693-6F52-48F9-83C1-3ECC55336E99}" destId="{84F807D6-E7BE-4B2C-A129-AEE643F18D1C}" srcOrd="0" destOrd="0" presId="urn:microsoft.com/office/officeart/2018/2/layout/IconLabelList"/>
    <dgm:cxn modelId="{5E041226-7EC8-4888-98B5-BDF6888A7132}" type="presParOf" srcId="{47902693-6F52-48F9-83C1-3ECC55336E99}" destId="{019AA0B6-ED72-4011-85E7-A6CC6D134C30}" srcOrd="1" destOrd="0" presId="urn:microsoft.com/office/officeart/2018/2/layout/IconLabelList"/>
    <dgm:cxn modelId="{7AB4131F-4F71-46E7-B389-BA92C92A8BC0}" type="presParOf" srcId="{47902693-6F52-48F9-83C1-3ECC55336E99}" destId="{0C0D07F7-F536-4CB2-86BE-878E5106ABC5}" srcOrd="2" destOrd="0" presId="urn:microsoft.com/office/officeart/2018/2/layout/IconLabelList"/>
    <dgm:cxn modelId="{08F7CE08-EAD5-4408-95D9-17C339333D13}" type="presParOf" srcId="{322BBBD9-A58D-4DA4-AE88-0B9BBE7144E7}" destId="{A00E20A4-6F30-43A8-B234-A146DDD50E21}" srcOrd="1" destOrd="0" presId="urn:microsoft.com/office/officeart/2018/2/layout/IconLabelList"/>
    <dgm:cxn modelId="{7B491BBD-49DA-420D-9707-BD5DD55081F5}" type="presParOf" srcId="{322BBBD9-A58D-4DA4-AE88-0B9BBE7144E7}" destId="{E702E394-595D-46DF-8036-028E7380153D}" srcOrd="2" destOrd="0" presId="urn:microsoft.com/office/officeart/2018/2/layout/IconLabelList"/>
    <dgm:cxn modelId="{03EDE2AE-4EB2-4C66-9347-87320FCCA034}" type="presParOf" srcId="{E702E394-595D-46DF-8036-028E7380153D}" destId="{5F257590-F036-4B71-977C-C38E8543BDF4}" srcOrd="0" destOrd="0" presId="urn:microsoft.com/office/officeart/2018/2/layout/IconLabelList"/>
    <dgm:cxn modelId="{5A1258A8-BCF0-4C19-A2FD-D3C98D487C3D}" type="presParOf" srcId="{E702E394-595D-46DF-8036-028E7380153D}" destId="{15C7D119-F816-4F82-8875-2CC531C5F9A4}" srcOrd="1" destOrd="0" presId="urn:microsoft.com/office/officeart/2018/2/layout/IconLabelList"/>
    <dgm:cxn modelId="{FAD02103-2439-464B-A391-6D5695D08082}" type="presParOf" srcId="{E702E394-595D-46DF-8036-028E7380153D}" destId="{071B6EC7-04D1-4BCC-825D-35128F706832}" srcOrd="2" destOrd="0" presId="urn:microsoft.com/office/officeart/2018/2/layout/IconLabelList"/>
    <dgm:cxn modelId="{9A5B61AE-1646-48AB-902C-280CCBE7A85F}" type="presParOf" srcId="{322BBBD9-A58D-4DA4-AE88-0B9BBE7144E7}" destId="{28A7BFF9-708C-4BF3-972D-F0ABB95CAC6B}" srcOrd="3" destOrd="0" presId="urn:microsoft.com/office/officeart/2018/2/layout/IconLabelList"/>
    <dgm:cxn modelId="{CC2F0449-3809-43BD-9E29-646634A92705}" type="presParOf" srcId="{322BBBD9-A58D-4DA4-AE88-0B9BBE7144E7}" destId="{3EB27AA8-4A6B-43E4-84A8-A6B4D3002493}" srcOrd="4" destOrd="0" presId="urn:microsoft.com/office/officeart/2018/2/layout/IconLabelList"/>
    <dgm:cxn modelId="{8DB92BC7-E4C0-4A4E-BBE6-2B31C9718CBC}" type="presParOf" srcId="{3EB27AA8-4A6B-43E4-84A8-A6B4D3002493}" destId="{990E77C2-D167-4EF3-B54A-A103E43036B7}" srcOrd="0" destOrd="0" presId="urn:microsoft.com/office/officeart/2018/2/layout/IconLabelList"/>
    <dgm:cxn modelId="{ACF2A6C3-C5D1-4156-B99B-F88E4E870B98}" type="presParOf" srcId="{3EB27AA8-4A6B-43E4-84A8-A6B4D3002493}" destId="{D1AF4A4B-11B5-48A4-8F04-C76A2206A4F5}" srcOrd="1" destOrd="0" presId="urn:microsoft.com/office/officeart/2018/2/layout/IconLabelList"/>
    <dgm:cxn modelId="{FD5A22BF-4AE0-4ECE-B20D-175983C95D51}" type="presParOf" srcId="{3EB27AA8-4A6B-43E4-84A8-A6B4D3002493}" destId="{520E31FD-1D81-49BE-BE4A-6E136FA4F06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7C2A42-D743-41CA-A627-D288856CA4CB}"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5FB90300-3151-4B8C-A982-3B9538595B53}">
      <dgm:prSet/>
      <dgm:spPr/>
      <dgm:t>
        <a:bodyPr/>
        <a:lstStyle/>
        <a:p>
          <a:r>
            <a:rPr lang="en-US"/>
            <a:t>Line</a:t>
          </a:r>
        </a:p>
      </dgm:t>
    </dgm:pt>
    <dgm:pt modelId="{368CBD39-5505-419D-A193-75AAA2665F36}" type="parTrans" cxnId="{CFA5316D-5D69-4164-B9A7-72DC2F2A0D52}">
      <dgm:prSet/>
      <dgm:spPr/>
      <dgm:t>
        <a:bodyPr/>
        <a:lstStyle/>
        <a:p>
          <a:endParaRPr lang="en-US"/>
        </a:p>
      </dgm:t>
    </dgm:pt>
    <dgm:pt modelId="{7B59D19D-B733-4B94-B729-3E172F7FAE25}" type="sibTrans" cxnId="{CFA5316D-5D69-4164-B9A7-72DC2F2A0D52}">
      <dgm:prSet/>
      <dgm:spPr/>
      <dgm:t>
        <a:bodyPr/>
        <a:lstStyle/>
        <a:p>
          <a:endParaRPr lang="en-US"/>
        </a:p>
      </dgm:t>
    </dgm:pt>
    <dgm:pt modelId="{AF2A58D2-F196-4EDB-B04C-0929F7527C71}">
      <dgm:prSet/>
      <dgm:spPr/>
      <dgm:t>
        <a:bodyPr/>
        <a:lstStyle/>
        <a:p>
          <a:r>
            <a:rPr lang="en-US"/>
            <a:t>First line of contact on campus </a:t>
          </a:r>
        </a:p>
      </dgm:t>
    </dgm:pt>
    <dgm:pt modelId="{ABCABBE2-AC86-45EA-8026-FE703D5F1D55}" type="parTrans" cxnId="{8AD0742F-4155-430C-9964-DA92A7E1BD4A}">
      <dgm:prSet/>
      <dgm:spPr/>
      <dgm:t>
        <a:bodyPr/>
        <a:lstStyle/>
        <a:p>
          <a:endParaRPr lang="en-US"/>
        </a:p>
      </dgm:t>
    </dgm:pt>
    <dgm:pt modelId="{48BC7AF5-15D0-4325-B34C-1D9FC1035B10}" type="sibTrans" cxnId="{8AD0742F-4155-430C-9964-DA92A7E1BD4A}">
      <dgm:prSet/>
      <dgm:spPr/>
      <dgm:t>
        <a:bodyPr/>
        <a:lstStyle/>
        <a:p>
          <a:endParaRPr lang="en-US"/>
        </a:p>
      </dgm:t>
    </dgm:pt>
    <dgm:pt modelId="{BFE11A2B-1130-4F27-930F-EEB2B1C29C36}">
      <dgm:prSet/>
      <dgm:spPr/>
      <dgm:t>
        <a:bodyPr/>
        <a:lstStyle/>
        <a:p>
          <a:r>
            <a:rPr lang="en-US"/>
            <a:t>Address</a:t>
          </a:r>
        </a:p>
      </dgm:t>
    </dgm:pt>
    <dgm:pt modelId="{312C4A98-1811-4833-8D89-4B3ED8AEC946}" type="parTrans" cxnId="{3A214849-071D-47ED-8791-8D9BA51E3E41}">
      <dgm:prSet/>
      <dgm:spPr/>
      <dgm:t>
        <a:bodyPr/>
        <a:lstStyle/>
        <a:p>
          <a:endParaRPr lang="en-US"/>
        </a:p>
      </dgm:t>
    </dgm:pt>
    <dgm:pt modelId="{5A8A3998-A49C-4914-9D65-14F884E39D3D}" type="sibTrans" cxnId="{3A214849-071D-47ED-8791-8D9BA51E3E41}">
      <dgm:prSet/>
      <dgm:spPr/>
      <dgm:t>
        <a:bodyPr/>
        <a:lstStyle/>
        <a:p>
          <a:endParaRPr lang="en-US"/>
        </a:p>
      </dgm:t>
    </dgm:pt>
    <dgm:pt modelId="{BC872DD5-6847-400E-AA4E-4C750DA2BD0C}">
      <dgm:prSet/>
      <dgm:spPr/>
      <dgm:t>
        <a:bodyPr/>
        <a:lstStyle/>
        <a:p>
          <a:r>
            <a:rPr lang="en-US"/>
            <a:t>Address the complaints of Title IX </a:t>
          </a:r>
        </a:p>
      </dgm:t>
    </dgm:pt>
    <dgm:pt modelId="{04EC965C-ABD9-4C14-A214-99E6617EA20F}" type="parTrans" cxnId="{B711D558-EE14-4BDF-8AFB-A5044826CDCD}">
      <dgm:prSet/>
      <dgm:spPr/>
      <dgm:t>
        <a:bodyPr/>
        <a:lstStyle/>
        <a:p>
          <a:endParaRPr lang="en-US"/>
        </a:p>
      </dgm:t>
    </dgm:pt>
    <dgm:pt modelId="{94B13CF4-7364-4BE5-A359-32846A5A6D7D}" type="sibTrans" cxnId="{B711D558-EE14-4BDF-8AFB-A5044826CDCD}">
      <dgm:prSet/>
      <dgm:spPr/>
      <dgm:t>
        <a:bodyPr/>
        <a:lstStyle/>
        <a:p>
          <a:endParaRPr lang="en-US"/>
        </a:p>
      </dgm:t>
    </dgm:pt>
    <dgm:pt modelId="{B023C977-9213-48A3-91D1-1D48590ECAD6}">
      <dgm:prSet/>
      <dgm:spPr/>
      <dgm:t>
        <a:bodyPr/>
        <a:lstStyle/>
        <a:p>
          <a:r>
            <a:rPr lang="en-US"/>
            <a:t>Start</a:t>
          </a:r>
        </a:p>
      </dgm:t>
    </dgm:pt>
    <dgm:pt modelId="{075356FC-2F88-4D1A-9E13-D9F18FDF365A}" type="parTrans" cxnId="{1752B8A5-AAF4-42E7-BEB0-186D95ACCB58}">
      <dgm:prSet/>
      <dgm:spPr/>
      <dgm:t>
        <a:bodyPr/>
        <a:lstStyle/>
        <a:p>
          <a:endParaRPr lang="en-US"/>
        </a:p>
      </dgm:t>
    </dgm:pt>
    <dgm:pt modelId="{24533EEE-CD1F-4B0D-A4C7-1C2F4D466B3C}" type="sibTrans" cxnId="{1752B8A5-AAF4-42E7-BEB0-186D95ACCB58}">
      <dgm:prSet/>
      <dgm:spPr/>
      <dgm:t>
        <a:bodyPr/>
        <a:lstStyle/>
        <a:p>
          <a:endParaRPr lang="en-US"/>
        </a:p>
      </dgm:t>
    </dgm:pt>
    <dgm:pt modelId="{62B25926-D696-4318-A404-5AD11300422B}">
      <dgm:prSet/>
      <dgm:spPr/>
      <dgm:t>
        <a:bodyPr/>
        <a:lstStyle/>
        <a:p>
          <a:r>
            <a:rPr lang="en-US"/>
            <a:t>Start the investigation process immediately </a:t>
          </a:r>
        </a:p>
      </dgm:t>
    </dgm:pt>
    <dgm:pt modelId="{A3A70288-1A4C-40A7-8B1F-DC5F8D55CEDE}" type="parTrans" cxnId="{DEEB6ECC-5897-41DA-841B-893BC584A2F6}">
      <dgm:prSet/>
      <dgm:spPr/>
      <dgm:t>
        <a:bodyPr/>
        <a:lstStyle/>
        <a:p>
          <a:endParaRPr lang="en-US"/>
        </a:p>
      </dgm:t>
    </dgm:pt>
    <dgm:pt modelId="{481364C7-70F1-41D5-B200-DBA2EA7F58B0}" type="sibTrans" cxnId="{DEEB6ECC-5897-41DA-841B-893BC584A2F6}">
      <dgm:prSet/>
      <dgm:spPr/>
      <dgm:t>
        <a:bodyPr/>
        <a:lstStyle/>
        <a:p>
          <a:endParaRPr lang="en-US"/>
        </a:p>
      </dgm:t>
    </dgm:pt>
    <dgm:pt modelId="{AC0095E5-DF65-413A-A66C-5DC68EF9BD16}">
      <dgm:prSet/>
      <dgm:spPr/>
      <dgm:t>
        <a:bodyPr/>
        <a:lstStyle/>
        <a:p>
          <a:r>
            <a:rPr lang="en-US"/>
            <a:t>Report</a:t>
          </a:r>
        </a:p>
      </dgm:t>
    </dgm:pt>
    <dgm:pt modelId="{7CA1E740-85EC-4DB5-8B02-E119C5294C65}" type="parTrans" cxnId="{180DDAE2-6468-41BB-AE43-05DB70995EFD}">
      <dgm:prSet/>
      <dgm:spPr/>
      <dgm:t>
        <a:bodyPr/>
        <a:lstStyle/>
        <a:p>
          <a:endParaRPr lang="en-US"/>
        </a:p>
      </dgm:t>
    </dgm:pt>
    <dgm:pt modelId="{71B503DE-0D13-4D44-9352-87431CD9A74D}" type="sibTrans" cxnId="{180DDAE2-6468-41BB-AE43-05DB70995EFD}">
      <dgm:prSet/>
      <dgm:spPr/>
      <dgm:t>
        <a:bodyPr/>
        <a:lstStyle/>
        <a:p>
          <a:endParaRPr lang="en-US"/>
        </a:p>
      </dgm:t>
    </dgm:pt>
    <dgm:pt modelId="{9D66266B-0EFF-430F-BA0A-80343B21EC40}">
      <dgm:prSet/>
      <dgm:spPr/>
      <dgm:t>
        <a:bodyPr/>
        <a:lstStyle/>
        <a:p>
          <a:r>
            <a:rPr lang="en-US"/>
            <a:t>Report the incident to the Title IX Coordinator</a:t>
          </a:r>
        </a:p>
      </dgm:t>
    </dgm:pt>
    <dgm:pt modelId="{B725424A-F9B7-4E7A-82F0-8AC55CAFA302}" type="parTrans" cxnId="{5AED0166-CEC9-4913-B2C4-AFD4BAD4E7CF}">
      <dgm:prSet/>
      <dgm:spPr/>
      <dgm:t>
        <a:bodyPr/>
        <a:lstStyle/>
        <a:p>
          <a:endParaRPr lang="en-US"/>
        </a:p>
      </dgm:t>
    </dgm:pt>
    <dgm:pt modelId="{84F9D421-D580-4512-8D82-F0668614F3F9}" type="sibTrans" cxnId="{5AED0166-CEC9-4913-B2C4-AFD4BAD4E7CF}">
      <dgm:prSet/>
      <dgm:spPr/>
      <dgm:t>
        <a:bodyPr/>
        <a:lstStyle/>
        <a:p>
          <a:endParaRPr lang="en-US"/>
        </a:p>
      </dgm:t>
    </dgm:pt>
    <dgm:pt modelId="{1D65E1D7-0D15-4271-A82D-6253AA6F1341}" type="pres">
      <dgm:prSet presAssocID="{DE7C2A42-D743-41CA-A627-D288856CA4CB}" presName="vert0" presStyleCnt="0">
        <dgm:presLayoutVars>
          <dgm:dir/>
          <dgm:animOne val="branch"/>
          <dgm:animLvl val="lvl"/>
        </dgm:presLayoutVars>
      </dgm:prSet>
      <dgm:spPr/>
    </dgm:pt>
    <dgm:pt modelId="{469CDA71-1ED9-482F-AD27-14B790F75095}" type="pres">
      <dgm:prSet presAssocID="{5FB90300-3151-4B8C-A982-3B9538595B53}" presName="thickLine" presStyleLbl="alignNode1" presStyleIdx="0" presStyleCnt="4"/>
      <dgm:spPr/>
    </dgm:pt>
    <dgm:pt modelId="{9A97522C-4568-4A1A-B172-9586AB91EC51}" type="pres">
      <dgm:prSet presAssocID="{5FB90300-3151-4B8C-A982-3B9538595B53}" presName="horz1" presStyleCnt="0"/>
      <dgm:spPr/>
    </dgm:pt>
    <dgm:pt modelId="{71FF2B36-9D91-48A5-B86D-922AD7CD9D7B}" type="pres">
      <dgm:prSet presAssocID="{5FB90300-3151-4B8C-A982-3B9538595B53}" presName="tx1" presStyleLbl="revTx" presStyleIdx="0" presStyleCnt="8"/>
      <dgm:spPr/>
    </dgm:pt>
    <dgm:pt modelId="{E9C55C00-DCD2-428B-9B79-DBE5BB8F61F0}" type="pres">
      <dgm:prSet presAssocID="{5FB90300-3151-4B8C-A982-3B9538595B53}" presName="vert1" presStyleCnt="0"/>
      <dgm:spPr/>
    </dgm:pt>
    <dgm:pt modelId="{9BF5585A-2583-4023-AFEA-E606CB96D23D}" type="pres">
      <dgm:prSet presAssocID="{AF2A58D2-F196-4EDB-B04C-0929F7527C71}" presName="vertSpace2a" presStyleCnt="0"/>
      <dgm:spPr/>
    </dgm:pt>
    <dgm:pt modelId="{67EBD1A3-5D40-4D2B-BCB2-205368D346D1}" type="pres">
      <dgm:prSet presAssocID="{AF2A58D2-F196-4EDB-B04C-0929F7527C71}" presName="horz2" presStyleCnt="0"/>
      <dgm:spPr/>
    </dgm:pt>
    <dgm:pt modelId="{B483D7B1-D575-4C94-90E2-C3FDE4AE1A85}" type="pres">
      <dgm:prSet presAssocID="{AF2A58D2-F196-4EDB-B04C-0929F7527C71}" presName="horzSpace2" presStyleCnt="0"/>
      <dgm:spPr/>
    </dgm:pt>
    <dgm:pt modelId="{19473972-978C-4A8B-89D9-A336D61CA58B}" type="pres">
      <dgm:prSet presAssocID="{AF2A58D2-F196-4EDB-B04C-0929F7527C71}" presName="tx2" presStyleLbl="revTx" presStyleIdx="1" presStyleCnt="8"/>
      <dgm:spPr/>
    </dgm:pt>
    <dgm:pt modelId="{48624985-11CC-4FE4-A0FD-1DFC3975B0CC}" type="pres">
      <dgm:prSet presAssocID="{AF2A58D2-F196-4EDB-B04C-0929F7527C71}" presName="vert2" presStyleCnt="0"/>
      <dgm:spPr/>
    </dgm:pt>
    <dgm:pt modelId="{471CD099-AF8F-4A40-BA37-ADCA2452D902}" type="pres">
      <dgm:prSet presAssocID="{AF2A58D2-F196-4EDB-B04C-0929F7527C71}" presName="thinLine2b" presStyleLbl="callout" presStyleIdx="0" presStyleCnt="4"/>
      <dgm:spPr/>
    </dgm:pt>
    <dgm:pt modelId="{2BB54EBC-DCA2-4708-97A6-A5927BA0045D}" type="pres">
      <dgm:prSet presAssocID="{AF2A58D2-F196-4EDB-B04C-0929F7527C71}" presName="vertSpace2b" presStyleCnt="0"/>
      <dgm:spPr/>
    </dgm:pt>
    <dgm:pt modelId="{56230A14-40BF-49ED-8E59-1A8151E8165E}" type="pres">
      <dgm:prSet presAssocID="{BFE11A2B-1130-4F27-930F-EEB2B1C29C36}" presName="thickLine" presStyleLbl="alignNode1" presStyleIdx="1" presStyleCnt="4"/>
      <dgm:spPr/>
    </dgm:pt>
    <dgm:pt modelId="{1B8AD08F-C4AA-43CB-B097-AB35F1DD5F9C}" type="pres">
      <dgm:prSet presAssocID="{BFE11A2B-1130-4F27-930F-EEB2B1C29C36}" presName="horz1" presStyleCnt="0"/>
      <dgm:spPr/>
    </dgm:pt>
    <dgm:pt modelId="{A4531405-08C0-47C0-9788-BEB79D62B946}" type="pres">
      <dgm:prSet presAssocID="{BFE11A2B-1130-4F27-930F-EEB2B1C29C36}" presName="tx1" presStyleLbl="revTx" presStyleIdx="2" presStyleCnt="8"/>
      <dgm:spPr/>
    </dgm:pt>
    <dgm:pt modelId="{FD8FDFC1-AC3D-45E1-8FD6-F40231891CDA}" type="pres">
      <dgm:prSet presAssocID="{BFE11A2B-1130-4F27-930F-EEB2B1C29C36}" presName="vert1" presStyleCnt="0"/>
      <dgm:spPr/>
    </dgm:pt>
    <dgm:pt modelId="{8AB301EA-CF63-4DC7-A767-06E15BF917EC}" type="pres">
      <dgm:prSet presAssocID="{BC872DD5-6847-400E-AA4E-4C750DA2BD0C}" presName="vertSpace2a" presStyleCnt="0"/>
      <dgm:spPr/>
    </dgm:pt>
    <dgm:pt modelId="{4CFE9B0F-36AB-43E2-9296-A1C4497DEA46}" type="pres">
      <dgm:prSet presAssocID="{BC872DD5-6847-400E-AA4E-4C750DA2BD0C}" presName="horz2" presStyleCnt="0"/>
      <dgm:spPr/>
    </dgm:pt>
    <dgm:pt modelId="{C796BB66-EA1A-4495-BE98-950C95A92C64}" type="pres">
      <dgm:prSet presAssocID="{BC872DD5-6847-400E-AA4E-4C750DA2BD0C}" presName="horzSpace2" presStyleCnt="0"/>
      <dgm:spPr/>
    </dgm:pt>
    <dgm:pt modelId="{20336E42-88A5-4376-805C-AD22D5A0218A}" type="pres">
      <dgm:prSet presAssocID="{BC872DD5-6847-400E-AA4E-4C750DA2BD0C}" presName="tx2" presStyleLbl="revTx" presStyleIdx="3" presStyleCnt="8"/>
      <dgm:spPr/>
    </dgm:pt>
    <dgm:pt modelId="{8B9480F2-B45A-46B6-BBF6-A609F5A3F817}" type="pres">
      <dgm:prSet presAssocID="{BC872DD5-6847-400E-AA4E-4C750DA2BD0C}" presName="vert2" presStyleCnt="0"/>
      <dgm:spPr/>
    </dgm:pt>
    <dgm:pt modelId="{C190EE45-D110-460C-917F-4146F51F57E5}" type="pres">
      <dgm:prSet presAssocID="{BC872DD5-6847-400E-AA4E-4C750DA2BD0C}" presName="thinLine2b" presStyleLbl="callout" presStyleIdx="1" presStyleCnt="4"/>
      <dgm:spPr/>
    </dgm:pt>
    <dgm:pt modelId="{13F6ADDD-9717-4940-B446-02A871AF614C}" type="pres">
      <dgm:prSet presAssocID="{BC872DD5-6847-400E-AA4E-4C750DA2BD0C}" presName="vertSpace2b" presStyleCnt="0"/>
      <dgm:spPr/>
    </dgm:pt>
    <dgm:pt modelId="{226DD00F-36AD-4D73-950C-6017F4A086AD}" type="pres">
      <dgm:prSet presAssocID="{B023C977-9213-48A3-91D1-1D48590ECAD6}" presName="thickLine" presStyleLbl="alignNode1" presStyleIdx="2" presStyleCnt="4"/>
      <dgm:spPr/>
    </dgm:pt>
    <dgm:pt modelId="{DE664304-B11B-4761-A979-1005D958E2BA}" type="pres">
      <dgm:prSet presAssocID="{B023C977-9213-48A3-91D1-1D48590ECAD6}" presName="horz1" presStyleCnt="0"/>
      <dgm:spPr/>
    </dgm:pt>
    <dgm:pt modelId="{6FD0434D-D16F-4FB2-9752-74FD99179B3D}" type="pres">
      <dgm:prSet presAssocID="{B023C977-9213-48A3-91D1-1D48590ECAD6}" presName="tx1" presStyleLbl="revTx" presStyleIdx="4" presStyleCnt="8"/>
      <dgm:spPr/>
    </dgm:pt>
    <dgm:pt modelId="{16649E2D-1F24-4E9D-AA7F-C1CC1BA0DD90}" type="pres">
      <dgm:prSet presAssocID="{B023C977-9213-48A3-91D1-1D48590ECAD6}" presName="vert1" presStyleCnt="0"/>
      <dgm:spPr/>
    </dgm:pt>
    <dgm:pt modelId="{D71004AA-5AE6-45DD-9172-C88B66860B7A}" type="pres">
      <dgm:prSet presAssocID="{62B25926-D696-4318-A404-5AD11300422B}" presName="vertSpace2a" presStyleCnt="0"/>
      <dgm:spPr/>
    </dgm:pt>
    <dgm:pt modelId="{C6CB31D6-D77D-4FC3-B180-E898E5123061}" type="pres">
      <dgm:prSet presAssocID="{62B25926-D696-4318-A404-5AD11300422B}" presName="horz2" presStyleCnt="0"/>
      <dgm:spPr/>
    </dgm:pt>
    <dgm:pt modelId="{AC27A9A2-FFBA-4C70-B8E2-9EA92393D5CE}" type="pres">
      <dgm:prSet presAssocID="{62B25926-D696-4318-A404-5AD11300422B}" presName="horzSpace2" presStyleCnt="0"/>
      <dgm:spPr/>
    </dgm:pt>
    <dgm:pt modelId="{935DDD3B-AEC0-4815-A7E9-A89F71006BE1}" type="pres">
      <dgm:prSet presAssocID="{62B25926-D696-4318-A404-5AD11300422B}" presName="tx2" presStyleLbl="revTx" presStyleIdx="5" presStyleCnt="8"/>
      <dgm:spPr/>
    </dgm:pt>
    <dgm:pt modelId="{F19C2AD9-67A7-46CF-B6FD-49FF3F041975}" type="pres">
      <dgm:prSet presAssocID="{62B25926-D696-4318-A404-5AD11300422B}" presName="vert2" presStyleCnt="0"/>
      <dgm:spPr/>
    </dgm:pt>
    <dgm:pt modelId="{4A8CBC31-2EFC-4D2D-9BE4-8AD64FBDB649}" type="pres">
      <dgm:prSet presAssocID="{62B25926-D696-4318-A404-5AD11300422B}" presName="thinLine2b" presStyleLbl="callout" presStyleIdx="2" presStyleCnt="4"/>
      <dgm:spPr/>
    </dgm:pt>
    <dgm:pt modelId="{D3211738-0970-467F-B061-99E83994E819}" type="pres">
      <dgm:prSet presAssocID="{62B25926-D696-4318-A404-5AD11300422B}" presName="vertSpace2b" presStyleCnt="0"/>
      <dgm:spPr/>
    </dgm:pt>
    <dgm:pt modelId="{D5340827-32FF-45D0-BF43-9C8A2B9A31B9}" type="pres">
      <dgm:prSet presAssocID="{AC0095E5-DF65-413A-A66C-5DC68EF9BD16}" presName="thickLine" presStyleLbl="alignNode1" presStyleIdx="3" presStyleCnt="4"/>
      <dgm:spPr/>
    </dgm:pt>
    <dgm:pt modelId="{03C16DF0-25F0-401C-AF71-AE86115FB5FF}" type="pres">
      <dgm:prSet presAssocID="{AC0095E5-DF65-413A-A66C-5DC68EF9BD16}" presName="horz1" presStyleCnt="0"/>
      <dgm:spPr/>
    </dgm:pt>
    <dgm:pt modelId="{9DE16916-268C-4FE1-BA2A-90C94D8A3BD9}" type="pres">
      <dgm:prSet presAssocID="{AC0095E5-DF65-413A-A66C-5DC68EF9BD16}" presName="tx1" presStyleLbl="revTx" presStyleIdx="6" presStyleCnt="8"/>
      <dgm:spPr/>
    </dgm:pt>
    <dgm:pt modelId="{41369806-23F0-43D3-95FA-617F14D39078}" type="pres">
      <dgm:prSet presAssocID="{AC0095E5-DF65-413A-A66C-5DC68EF9BD16}" presName="vert1" presStyleCnt="0"/>
      <dgm:spPr/>
    </dgm:pt>
    <dgm:pt modelId="{EACF9AFF-D401-4207-A1F9-89D837858FD0}" type="pres">
      <dgm:prSet presAssocID="{9D66266B-0EFF-430F-BA0A-80343B21EC40}" presName="vertSpace2a" presStyleCnt="0"/>
      <dgm:spPr/>
    </dgm:pt>
    <dgm:pt modelId="{6BBA34D9-C505-4D24-BD06-06746F21819B}" type="pres">
      <dgm:prSet presAssocID="{9D66266B-0EFF-430F-BA0A-80343B21EC40}" presName="horz2" presStyleCnt="0"/>
      <dgm:spPr/>
    </dgm:pt>
    <dgm:pt modelId="{D8E5707F-4FD5-46CC-9BE6-4A56FE5DB78A}" type="pres">
      <dgm:prSet presAssocID="{9D66266B-0EFF-430F-BA0A-80343B21EC40}" presName="horzSpace2" presStyleCnt="0"/>
      <dgm:spPr/>
    </dgm:pt>
    <dgm:pt modelId="{3D5D6C0F-0ECD-4F04-9350-8BE191B9EF61}" type="pres">
      <dgm:prSet presAssocID="{9D66266B-0EFF-430F-BA0A-80343B21EC40}" presName="tx2" presStyleLbl="revTx" presStyleIdx="7" presStyleCnt="8"/>
      <dgm:spPr/>
    </dgm:pt>
    <dgm:pt modelId="{AA6F37F0-08F4-407F-9EDA-3D486DF63AFC}" type="pres">
      <dgm:prSet presAssocID="{9D66266B-0EFF-430F-BA0A-80343B21EC40}" presName="vert2" presStyleCnt="0"/>
      <dgm:spPr/>
    </dgm:pt>
    <dgm:pt modelId="{BDD0CA0A-72F9-470E-83A6-97BF979C8AF4}" type="pres">
      <dgm:prSet presAssocID="{9D66266B-0EFF-430F-BA0A-80343B21EC40}" presName="thinLine2b" presStyleLbl="callout" presStyleIdx="3" presStyleCnt="4"/>
      <dgm:spPr/>
    </dgm:pt>
    <dgm:pt modelId="{2E87E4A9-8802-4BE3-98BC-C8ABD068D31F}" type="pres">
      <dgm:prSet presAssocID="{9D66266B-0EFF-430F-BA0A-80343B21EC40}" presName="vertSpace2b" presStyleCnt="0"/>
      <dgm:spPr/>
    </dgm:pt>
  </dgm:ptLst>
  <dgm:cxnLst>
    <dgm:cxn modelId="{CAAFBC17-A7A3-4700-8B9B-98DC3F5ED5D8}" type="presOf" srcId="{9D66266B-0EFF-430F-BA0A-80343B21EC40}" destId="{3D5D6C0F-0ECD-4F04-9350-8BE191B9EF61}" srcOrd="0" destOrd="0" presId="urn:microsoft.com/office/officeart/2008/layout/LinedList"/>
    <dgm:cxn modelId="{8AD0742F-4155-430C-9964-DA92A7E1BD4A}" srcId="{5FB90300-3151-4B8C-A982-3B9538595B53}" destId="{AF2A58D2-F196-4EDB-B04C-0929F7527C71}" srcOrd="0" destOrd="0" parTransId="{ABCABBE2-AC86-45EA-8026-FE703D5F1D55}" sibTransId="{48BC7AF5-15D0-4325-B34C-1D9FC1035B10}"/>
    <dgm:cxn modelId="{5813243E-39F3-4CB0-954B-855A0693E30D}" type="presOf" srcId="{BFE11A2B-1130-4F27-930F-EEB2B1C29C36}" destId="{A4531405-08C0-47C0-9788-BEB79D62B946}" srcOrd="0" destOrd="0" presId="urn:microsoft.com/office/officeart/2008/layout/LinedList"/>
    <dgm:cxn modelId="{5AED0166-CEC9-4913-B2C4-AFD4BAD4E7CF}" srcId="{AC0095E5-DF65-413A-A66C-5DC68EF9BD16}" destId="{9D66266B-0EFF-430F-BA0A-80343B21EC40}" srcOrd="0" destOrd="0" parTransId="{B725424A-F9B7-4E7A-82F0-8AC55CAFA302}" sibTransId="{84F9D421-D580-4512-8D82-F0668614F3F9}"/>
    <dgm:cxn modelId="{3A214849-071D-47ED-8791-8D9BA51E3E41}" srcId="{DE7C2A42-D743-41CA-A627-D288856CA4CB}" destId="{BFE11A2B-1130-4F27-930F-EEB2B1C29C36}" srcOrd="1" destOrd="0" parTransId="{312C4A98-1811-4833-8D89-4B3ED8AEC946}" sibTransId="{5A8A3998-A49C-4914-9D65-14F884E39D3D}"/>
    <dgm:cxn modelId="{384B894B-6B93-4E64-9287-F994784C9367}" type="presOf" srcId="{AC0095E5-DF65-413A-A66C-5DC68EF9BD16}" destId="{9DE16916-268C-4FE1-BA2A-90C94D8A3BD9}" srcOrd="0" destOrd="0" presId="urn:microsoft.com/office/officeart/2008/layout/LinedList"/>
    <dgm:cxn modelId="{CFA5316D-5D69-4164-B9A7-72DC2F2A0D52}" srcId="{DE7C2A42-D743-41CA-A627-D288856CA4CB}" destId="{5FB90300-3151-4B8C-A982-3B9538595B53}" srcOrd="0" destOrd="0" parTransId="{368CBD39-5505-419D-A193-75AAA2665F36}" sibTransId="{7B59D19D-B733-4B94-B729-3E172F7FAE25}"/>
    <dgm:cxn modelId="{B711D558-EE14-4BDF-8AFB-A5044826CDCD}" srcId="{BFE11A2B-1130-4F27-930F-EEB2B1C29C36}" destId="{BC872DD5-6847-400E-AA4E-4C750DA2BD0C}" srcOrd="0" destOrd="0" parTransId="{04EC965C-ABD9-4C14-A214-99E6617EA20F}" sibTransId="{94B13CF4-7364-4BE5-A359-32846A5A6D7D}"/>
    <dgm:cxn modelId="{17DF879A-29DC-4544-B83A-7FFCF94A8C82}" type="presOf" srcId="{BC872DD5-6847-400E-AA4E-4C750DA2BD0C}" destId="{20336E42-88A5-4376-805C-AD22D5A0218A}" srcOrd="0" destOrd="0" presId="urn:microsoft.com/office/officeart/2008/layout/LinedList"/>
    <dgm:cxn modelId="{1752B8A5-AAF4-42E7-BEB0-186D95ACCB58}" srcId="{DE7C2A42-D743-41CA-A627-D288856CA4CB}" destId="{B023C977-9213-48A3-91D1-1D48590ECAD6}" srcOrd="2" destOrd="0" parTransId="{075356FC-2F88-4D1A-9E13-D9F18FDF365A}" sibTransId="{24533EEE-CD1F-4B0D-A4C7-1C2F4D466B3C}"/>
    <dgm:cxn modelId="{13BA43AC-7BA8-49CB-BFF1-FA60BD29272F}" type="presOf" srcId="{DE7C2A42-D743-41CA-A627-D288856CA4CB}" destId="{1D65E1D7-0D15-4271-A82D-6253AA6F1341}" srcOrd="0" destOrd="0" presId="urn:microsoft.com/office/officeart/2008/layout/LinedList"/>
    <dgm:cxn modelId="{DEEB6ECC-5897-41DA-841B-893BC584A2F6}" srcId="{B023C977-9213-48A3-91D1-1D48590ECAD6}" destId="{62B25926-D696-4318-A404-5AD11300422B}" srcOrd="0" destOrd="0" parTransId="{A3A70288-1A4C-40A7-8B1F-DC5F8D55CEDE}" sibTransId="{481364C7-70F1-41D5-B200-DBA2EA7F58B0}"/>
    <dgm:cxn modelId="{0E8471E2-40CB-4796-83C0-DE6F1B9C9412}" type="presOf" srcId="{AF2A58D2-F196-4EDB-B04C-0929F7527C71}" destId="{19473972-978C-4A8B-89D9-A336D61CA58B}" srcOrd="0" destOrd="0" presId="urn:microsoft.com/office/officeart/2008/layout/LinedList"/>
    <dgm:cxn modelId="{180DDAE2-6468-41BB-AE43-05DB70995EFD}" srcId="{DE7C2A42-D743-41CA-A627-D288856CA4CB}" destId="{AC0095E5-DF65-413A-A66C-5DC68EF9BD16}" srcOrd="3" destOrd="0" parTransId="{7CA1E740-85EC-4DB5-8B02-E119C5294C65}" sibTransId="{71B503DE-0D13-4D44-9352-87431CD9A74D}"/>
    <dgm:cxn modelId="{8EC41AF1-F0F9-4B96-BD94-F4A51A1C042D}" type="presOf" srcId="{B023C977-9213-48A3-91D1-1D48590ECAD6}" destId="{6FD0434D-D16F-4FB2-9752-74FD99179B3D}" srcOrd="0" destOrd="0" presId="urn:microsoft.com/office/officeart/2008/layout/LinedList"/>
    <dgm:cxn modelId="{C3DF69F1-9F7D-4895-9BE0-D4F003E423F3}" type="presOf" srcId="{62B25926-D696-4318-A404-5AD11300422B}" destId="{935DDD3B-AEC0-4815-A7E9-A89F71006BE1}" srcOrd="0" destOrd="0" presId="urn:microsoft.com/office/officeart/2008/layout/LinedList"/>
    <dgm:cxn modelId="{F45F8BFA-8B88-4DCE-9D21-9845BACB4D84}" type="presOf" srcId="{5FB90300-3151-4B8C-A982-3B9538595B53}" destId="{71FF2B36-9D91-48A5-B86D-922AD7CD9D7B}" srcOrd="0" destOrd="0" presId="urn:microsoft.com/office/officeart/2008/layout/LinedList"/>
    <dgm:cxn modelId="{353B2ADE-F8E8-49D0-A07E-BF23D6411A73}" type="presParOf" srcId="{1D65E1D7-0D15-4271-A82D-6253AA6F1341}" destId="{469CDA71-1ED9-482F-AD27-14B790F75095}" srcOrd="0" destOrd="0" presId="urn:microsoft.com/office/officeart/2008/layout/LinedList"/>
    <dgm:cxn modelId="{5A3CD90E-B729-4A11-8625-DC91A41065F8}" type="presParOf" srcId="{1D65E1D7-0D15-4271-A82D-6253AA6F1341}" destId="{9A97522C-4568-4A1A-B172-9586AB91EC51}" srcOrd="1" destOrd="0" presId="urn:microsoft.com/office/officeart/2008/layout/LinedList"/>
    <dgm:cxn modelId="{E8BFB51F-2A4C-4319-909C-70B6D589B0A8}" type="presParOf" srcId="{9A97522C-4568-4A1A-B172-9586AB91EC51}" destId="{71FF2B36-9D91-48A5-B86D-922AD7CD9D7B}" srcOrd="0" destOrd="0" presId="urn:microsoft.com/office/officeart/2008/layout/LinedList"/>
    <dgm:cxn modelId="{3444663B-C3FE-4430-A53E-FB31A3FC9037}" type="presParOf" srcId="{9A97522C-4568-4A1A-B172-9586AB91EC51}" destId="{E9C55C00-DCD2-428B-9B79-DBE5BB8F61F0}" srcOrd="1" destOrd="0" presId="urn:microsoft.com/office/officeart/2008/layout/LinedList"/>
    <dgm:cxn modelId="{19071BA5-FC35-4E51-917F-9ED1790F3AAB}" type="presParOf" srcId="{E9C55C00-DCD2-428B-9B79-DBE5BB8F61F0}" destId="{9BF5585A-2583-4023-AFEA-E606CB96D23D}" srcOrd="0" destOrd="0" presId="urn:microsoft.com/office/officeart/2008/layout/LinedList"/>
    <dgm:cxn modelId="{AE77E8FF-E2F1-453A-8629-68F5E66D2C72}" type="presParOf" srcId="{E9C55C00-DCD2-428B-9B79-DBE5BB8F61F0}" destId="{67EBD1A3-5D40-4D2B-BCB2-205368D346D1}" srcOrd="1" destOrd="0" presId="urn:microsoft.com/office/officeart/2008/layout/LinedList"/>
    <dgm:cxn modelId="{0EBE84BB-5F2B-4E10-A2AD-5601DBBDE1EB}" type="presParOf" srcId="{67EBD1A3-5D40-4D2B-BCB2-205368D346D1}" destId="{B483D7B1-D575-4C94-90E2-C3FDE4AE1A85}" srcOrd="0" destOrd="0" presId="urn:microsoft.com/office/officeart/2008/layout/LinedList"/>
    <dgm:cxn modelId="{BDD9457A-D468-4E09-BF77-6CE141A675BC}" type="presParOf" srcId="{67EBD1A3-5D40-4D2B-BCB2-205368D346D1}" destId="{19473972-978C-4A8B-89D9-A336D61CA58B}" srcOrd="1" destOrd="0" presId="urn:microsoft.com/office/officeart/2008/layout/LinedList"/>
    <dgm:cxn modelId="{C96195C8-48BC-474A-AB7B-10D183734860}" type="presParOf" srcId="{67EBD1A3-5D40-4D2B-BCB2-205368D346D1}" destId="{48624985-11CC-4FE4-A0FD-1DFC3975B0CC}" srcOrd="2" destOrd="0" presId="urn:microsoft.com/office/officeart/2008/layout/LinedList"/>
    <dgm:cxn modelId="{42BA4939-B08D-40DF-A7FD-18D0494B8A34}" type="presParOf" srcId="{E9C55C00-DCD2-428B-9B79-DBE5BB8F61F0}" destId="{471CD099-AF8F-4A40-BA37-ADCA2452D902}" srcOrd="2" destOrd="0" presId="urn:microsoft.com/office/officeart/2008/layout/LinedList"/>
    <dgm:cxn modelId="{1E853F1B-F791-42DD-885F-C04B67C74BF2}" type="presParOf" srcId="{E9C55C00-DCD2-428B-9B79-DBE5BB8F61F0}" destId="{2BB54EBC-DCA2-4708-97A6-A5927BA0045D}" srcOrd="3" destOrd="0" presId="urn:microsoft.com/office/officeart/2008/layout/LinedList"/>
    <dgm:cxn modelId="{0AACA41E-E025-496C-A1DB-2207C4EBA39D}" type="presParOf" srcId="{1D65E1D7-0D15-4271-A82D-6253AA6F1341}" destId="{56230A14-40BF-49ED-8E59-1A8151E8165E}" srcOrd="2" destOrd="0" presId="urn:microsoft.com/office/officeart/2008/layout/LinedList"/>
    <dgm:cxn modelId="{5D4DAF08-D0FF-4A07-81C2-E821CC582ECC}" type="presParOf" srcId="{1D65E1D7-0D15-4271-A82D-6253AA6F1341}" destId="{1B8AD08F-C4AA-43CB-B097-AB35F1DD5F9C}" srcOrd="3" destOrd="0" presId="urn:microsoft.com/office/officeart/2008/layout/LinedList"/>
    <dgm:cxn modelId="{BC5979AB-9685-46A8-9ECD-EEF37BA66BDF}" type="presParOf" srcId="{1B8AD08F-C4AA-43CB-B097-AB35F1DD5F9C}" destId="{A4531405-08C0-47C0-9788-BEB79D62B946}" srcOrd="0" destOrd="0" presId="urn:microsoft.com/office/officeart/2008/layout/LinedList"/>
    <dgm:cxn modelId="{515C377E-D183-4D58-A101-E0B9E0255A4E}" type="presParOf" srcId="{1B8AD08F-C4AA-43CB-B097-AB35F1DD5F9C}" destId="{FD8FDFC1-AC3D-45E1-8FD6-F40231891CDA}" srcOrd="1" destOrd="0" presId="urn:microsoft.com/office/officeart/2008/layout/LinedList"/>
    <dgm:cxn modelId="{7CB6273B-CE03-4544-AA29-FADE7D4F526D}" type="presParOf" srcId="{FD8FDFC1-AC3D-45E1-8FD6-F40231891CDA}" destId="{8AB301EA-CF63-4DC7-A767-06E15BF917EC}" srcOrd="0" destOrd="0" presId="urn:microsoft.com/office/officeart/2008/layout/LinedList"/>
    <dgm:cxn modelId="{BC22A172-B6CB-4556-AE60-5FB544BA21E1}" type="presParOf" srcId="{FD8FDFC1-AC3D-45E1-8FD6-F40231891CDA}" destId="{4CFE9B0F-36AB-43E2-9296-A1C4497DEA46}" srcOrd="1" destOrd="0" presId="urn:microsoft.com/office/officeart/2008/layout/LinedList"/>
    <dgm:cxn modelId="{3C22E803-74FB-4334-A718-1E55247312B1}" type="presParOf" srcId="{4CFE9B0F-36AB-43E2-9296-A1C4497DEA46}" destId="{C796BB66-EA1A-4495-BE98-950C95A92C64}" srcOrd="0" destOrd="0" presId="urn:microsoft.com/office/officeart/2008/layout/LinedList"/>
    <dgm:cxn modelId="{AFA15ECD-3C93-4895-862C-4EFF0606B3AF}" type="presParOf" srcId="{4CFE9B0F-36AB-43E2-9296-A1C4497DEA46}" destId="{20336E42-88A5-4376-805C-AD22D5A0218A}" srcOrd="1" destOrd="0" presId="urn:microsoft.com/office/officeart/2008/layout/LinedList"/>
    <dgm:cxn modelId="{74134505-886D-4CAA-8A8F-A5D2348987A4}" type="presParOf" srcId="{4CFE9B0F-36AB-43E2-9296-A1C4497DEA46}" destId="{8B9480F2-B45A-46B6-BBF6-A609F5A3F817}" srcOrd="2" destOrd="0" presId="urn:microsoft.com/office/officeart/2008/layout/LinedList"/>
    <dgm:cxn modelId="{8A904A26-A0FC-47C5-BC1D-0C9BFD67BAA4}" type="presParOf" srcId="{FD8FDFC1-AC3D-45E1-8FD6-F40231891CDA}" destId="{C190EE45-D110-460C-917F-4146F51F57E5}" srcOrd="2" destOrd="0" presId="urn:microsoft.com/office/officeart/2008/layout/LinedList"/>
    <dgm:cxn modelId="{DB4879AF-9688-4AE1-8F48-A3D00D20C786}" type="presParOf" srcId="{FD8FDFC1-AC3D-45E1-8FD6-F40231891CDA}" destId="{13F6ADDD-9717-4940-B446-02A871AF614C}" srcOrd="3" destOrd="0" presId="urn:microsoft.com/office/officeart/2008/layout/LinedList"/>
    <dgm:cxn modelId="{09785B18-4543-467B-B65D-051A6CB1C07F}" type="presParOf" srcId="{1D65E1D7-0D15-4271-A82D-6253AA6F1341}" destId="{226DD00F-36AD-4D73-950C-6017F4A086AD}" srcOrd="4" destOrd="0" presId="urn:microsoft.com/office/officeart/2008/layout/LinedList"/>
    <dgm:cxn modelId="{DECB8C49-B1DF-46AE-8876-FC045B8C5BA9}" type="presParOf" srcId="{1D65E1D7-0D15-4271-A82D-6253AA6F1341}" destId="{DE664304-B11B-4761-A979-1005D958E2BA}" srcOrd="5" destOrd="0" presId="urn:microsoft.com/office/officeart/2008/layout/LinedList"/>
    <dgm:cxn modelId="{42A6D1E9-E2D8-4A3D-BD23-DA74589167B5}" type="presParOf" srcId="{DE664304-B11B-4761-A979-1005D958E2BA}" destId="{6FD0434D-D16F-4FB2-9752-74FD99179B3D}" srcOrd="0" destOrd="0" presId="urn:microsoft.com/office/officeart/2008/layout/LinedList"/>
    <dgm:cxn modelId="{0314E3DD-DDAF-4543-B13B-819AEB336029}" type="presParOf" srcId="{DE664304-B11B-4761-A979-1005D958E2BA}" destId="{16649E2D-1F24-4E9D-AA7F-C1CC1BA0DD90}" srcOrd="1" destOrd="0" presId="urn:microsoft.com/office/officeart/2008/layout/LinedList"/>
    <dgm:cxn modelId="{8DAB16AB-C638-4BF1-99FC-41C72E069825}" type="presParOf" srcId="{16649E2D-1F24-4E9D-AA7F-C1CC1BA0DD90}" destId="{D71004AA-5AE6-45DD-9172-C88B66860B7A}" srcOrd="0" destOrd="0" presId="urn:microsoft.com/office/officeart/2008/layout/LinedList"/>
    <dgm:cxn modelId="{947022B3-4515-4ED6-A20D-8BCBC4C40D46}" type="presParOf" srcId="{16649E2D-1F24-4E9D-AA7F-C1CC1BA0DD90}" destId="{C6CB31D6-D77D-4FC3-B180-E898E5123061}" srcOrd="1" destOrd="0" presId="urn:microsoft.com/office/officeart/2008/layout/LinedList"/>
    <dgm:cxn modelId="{A0FE8084-0769-46DB-9E5D-75DFAFAF703D}" type="presParOf" srcId="{C6CB31D6-D77D-4FC3-B180-E898E5123061}" destId="{AC27A9A2-FFBA-4C70-B8E2-9EA92393D5CE}" srcOrd="0" destOrd="0" presId="urn:microsoft.com/office/officeart/2008/layout/LinedList"/>
    <dgm:cxn modelId="{B57292A1-86E6-4CC8-BB59-7A95EFAF40E1}" type="presParOf" srcId="{C6CB31D6-D77D-4FC3-B180-E898E5123061}" destId="{935DDD3B-AEC0-4815-A7E9-A89F71006BE1}" srcOrd="1" destOrd="0" presId="urn:microsoft.com/office/officeart/2008/layout/LinedList"/>
    <dgm:cxn modelId="{5D03A200-41FD-4F15-8873-4FAABCF32697}" type="presParOf" srcId="{C6CB31D6-D77D-4FC3-B180-E898E5123061}" destId="{F19C2AD9-67A7-46CF-B6FD-49FF3F041975}" srcOrd="2" destOrd="0" presId="urn:microsoft.com/office/officeart/2008/layout/LinedList"/>
    <dgm:cxn modelId="{11940429-793C-42DD-8591-B6CCBCBEA20A}" type="presParOf" srcId="{16649E2D-1F24-4E9D-AA7F-C1CC1BA0DD90}" destId="{4A8CBC31-2EFC-4D2D-9BE4-8AD64FBDB649}" srcOrd="2" destOrd="0" presId="urn:microsoft.com/office/officeart/2008/layout/LinedList"/>
    <dgm:cxn modelId="{6D12AF43-EF86-440B-AC5E-21872AA4B142}" type="presParOf" srcId="{16649E2D-1F24-4E9D-AA7F-C1CC1BA0DD90}" destId="{D3211738-0970-467F-B061-99E83994E819}" srcOrd="3" destOrd="0" presId="urn:microsoft.com/office/officeart/2008/layout/LinedList"/>
    <dgm:cxn modelId="{F6280D21-CC94-4AED-B9B9-865689AF3AD8}" type="presParOf" srcId="{1D65E1D7-0D15-4271-A82D-6253AA6F1341}" destId="{D5340827-32FF-45D0-BF43-9C8A2B9A31B9}" srcOrd="6" destOrd="0" presId="urn:microsoft.com/office/officeart/2008/layout/LinedList"/>
    <dgm:cxn modelId="{C1BD250B-3F6E-4C11-BEB9-9FA5BAFF8EF4}" type="presParOf" srcId="{1D65E1D7-0D15-4271-A82D-6253AA6F1341}" destId="{03C16DF0-25F0-401C-AF71-AE86115FB5FF}" srcOrd="7" destOrd="0" presId="urn:microsoft.com/office/officeart/2008/layout/LinedList"/>
    <dgm:cxn modelId="{8BE8C9A8-B32C-4C77-9F10-508CB7D80982}" type="presParOf" srcId="{03C16DF0-25F0-401C-AF71-AE86115FB5FF}" destId="{9DE16916-268C-4FE1-BA2A-90C94D8A3BD9}" srcOrd="0" destOrd="0" presId="urn:microsoft.com/office/officeart/2008/layout/LinedList"/>
    <dgm:cxn modelId="{14175F62-BB40-4500-B6B1-5601CA48C5FC}" type="presParOf" srcId="{03C16DF0-25F0-401C-AF71-AE86115FB5FF}" destId="{41369806-23F0-43D3-95FA-617F14D39078}" srcOrd="1" destOrd="0" presId="urn:microsoft.com/office/officeart/2008/layout/LinedList"/>
    <dgm:cxn modelId="{D986D65A-17BA-41B0-BB04-3997C4970628}" type="presParOf" srcId="{41369806-23F0-43D3-95FA-617F14D39078}" destId="{EACF9AFF-D401-4207-A1F9-89D837858FD0}" srcOrd="0" destOrd="0" presId="urn:microsoft.com/office/officeart/2008/layout/LinedList"/>
    <dgm:cxn modelId="{56921EE3-0BF0-4265-AC78-A3C2F61CAB43}" type="presParOf" srcId="{41369806-23F0-43D3-95FA-617F14D39078}" destId="{6BBA34D9-C505-4D24-BD06-06746F21819B}" srcOrd="1" destOrd="0" presId="urn:microsoft.com/office/officeart/2008/layout/LinedList"/>
    <dgm:cxn modelId="{B2F5DC1D-1AD3-458D-9D6C-0A50369BC890}" type="presParOf" srcId="{6BBA34D9-C505-4D24-BD06-06746F21819B}" destId="{D8E5707F-4FD5-46CC-9BE6-4A56FE5DB78A}" srcOrd="0" destOrd="0" presId="urn:microsoft.com/office/officeart/2008/layout/LinedList"/>
    <dgm:cxn modelId="{4A2FE928-4261-4F5E-97FA-FA822CB2786E}" type="presParOf" srcId="{6BBA34D9-C505-4D24-BD06-06746F21819B}" destId="{3D5D6C0F-0ECD-4F04-9350-8BE191B9EF61}" srcOrd="1" destOrd="0" presId="urn:microsoft.com/office/officeart/2008/layout/LinedList"/>
    <dgm:cxn modelId="{320775B7-7F3A-4C9B-A57A-7EC02F64775D}" type="presParOf" srcId="{6BBA34D9-C505-4D24-BD06-06746F21819B}" destId="{AA6F37F0-08F4-407F-9EDA-3D486DF63AFC}" srcOrd="2" destOrd="0" presId="urn:microsoft.com/office/officeart/2008/layout/LinedList"/>
    <dgm:cxn modelId="{220DF137-C061-40D1-ABF9-5A8336654622}" type="presParOf" srcId="{41369806-23F0-43D3-95FA-617F14D39078}" destId="{BDD0CA0A-72F9-470E-83A6-97BF979C8AF4}" srcOrd="2" destOrd="0" presId="urn:microsoft.com/office/officeart/2008/layout/LinedList"/>
    <dgm:cxn modelId="{2FC2340C-4704-4B4B-B7B8-822452AFF51F}" type="presParOf" srcId="{41369806-23F0-43D3-95FA-617F14D39078}" destId="{2E87E4A9-8802-4BE3-98BC-C8ABD068D31F}"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6BC070-3CF3-499B-819E-8BD5F10ECD7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474F4AA-254F-4A06-9388-F8A65F310816}">
      <dgm:prSet/>
      <dgm:spPr/>
      <dgm:t>
        <a:bodyPr/>
        <a:lstStyle/>
        <a:p>
          <a:endParaRPr lang="en-US"/>
        </a:p>
      </dgm:t>
    </dgm:pt>
    <dgm:pt modelId="{38FF4420-BED4-41D6-8391-B38ABE80A40D}" type="parTrans" cxnId="{289A16F4-06A4-42F1-B1E7-5C30A7A0E2DC}">
      <dgm:prSet/>
      <dgm:spPr/>
      <dgm:t>
        <a:bodyPr/>
        <a:lstStyle/>
        <a:p>
          <a:endParaRPr lang="en-US"/>
        </a:p>
      </dgm:t>
    </dgm:pt>
    <dgm:pt modelId="{77B8AC88-768F-41B8-9095-E9CA26C5D40F}" type="sibTrans" cxnId="{289A16F4-06A4-42F1-B1E7-5C30A7A0E2DC}">
      <dgm:prSet/>
      <dgm:spPr/>
      <dgm:t>
        <a:bodyPr/>
        <a:lstStyle/>
        <a:p>
          <a:endParaRPr lang="en-US"/>
        </a:p>
      </dgm:t>
    </dgm:pt>
    <dgm:pt modelId="{1CBE4A83-B47F-4E29-9A4D-EE16B150E922}">
      <dgm:prSet/>
      <dgm:spPr/>
      <dgm:t>
        <a:bodyPr/>
        <a:lstStyle/>
        <a:p>
          <a:r>
            <a:rPr lang="en-US" b="0" i="0" dirty="0"/>
            <a:t>Employees </a:t>
          </a:r>
          <a:r>
            <a:rPr lang="en-US" b="1" i="0" dirty="0"/>
            <a:t>are required </a:t>
          </a:r>
          <a:r>
            <a:rPr lang="en-US" b="0" i="0" dirty="0"/>
            <a:t>to report alleged T. IX Sexual Misconduct to the University’s T. IX Deputy Coordinator or T.IX Coordinator.</a:t>
          </a:r>
          <a:endParaRPr lang="en-US" dirty="0"/>
        </a:p>
      </dgm:t>
    </dgm:pt>
    <dgm:pt modelId="{180A6C40-B1B8-4817-8F0E-0F85B02CB3BB}" type="parTrans" cxnId="{E7B6E5D5-9AB4-467A-BD45-764424771F1D}">
      <dgm:prSet/>
      <dgm:spPr/>
      <dgm:t>
        <a:bodyPr/>
        <a:lstStyle/>
        <a:p>
          <a:endParaRPr lang="en-US"/>
        </a:p>
      </dgm:t>
    </dgm:pt>
    <dgm:pt modelId="{08F0B747-2C79-4867-A85E-EDB11730F915}" type="sibTrans" cxnId="{E7B6E5D5-9AB4-467A-BD45-764424771F1D}">
      <dgm:prSet/>
      <dgm:spPr/>
      <dgm:t>
        <a:bodyPr/>
        <a:lstStyle/>
        <a:p>
          <a:endParaRPr lang="en-US"/>
        </a:p>
      </dgm:t>
    </dgm:pt>
    <dgm:pt modelId="{7FFAF9FA-088C-4C77-8B0D-8CABE65F2794}">
      <dgm:prSet/>
      <dgm:spPr/>
      <dgm:t>
        <a:bodyPr/>
        <a:lstStyle/>
        <a:p>
          <a:r>
            <a:rPr lang="en-US" b="0" i="0" dirty="0"/>
            <a:t>Reports may be made in person, by mail, by telephone, by electronic mail, or by any other means at any time, including during non-business hours.</a:t>
          </a:r>
          <a:endParaRPr lang="en-US" dirty="0"/>
        </a:p>
      </dgm:t>
    </dgm:pt>
    <dgm:pt modelId="{CCE02810-399D-46FE-932B-53CC0D90AB5F}" type="parTrans" cxnId="{967DD02C-4092-4A30-9A88-F14D695EFA15}">
      <dgm:prSet/>
      <dgm:spPr/>
      <dgm:t>
        <a:bodyPr/>
        <a:lstStyle/>
        <a:p>
          <a:endParaRPr lang="en-US"/>
        </a:p>
      </dgm:t>
    </dgm:pt>
    <dgm:pt modelId="{B629AE4E-D087-4EBF-9544-61ED0A98CC9B}" type="sibTrans" cxnId="{967DD02C-4092-4A30-9A88-F14D695EFA15}">
      <dgm:prSet/>
      <dgm:spPr/>
      <dgm:t>
        <a:bodyPr/>
        <a:lstStyle/>
        <a:p>
          <a:endParaRPr lang="en-US"/>
        </a:p>
      </dgm:t>
    </dgm:pt>
    <dgm:pt modelId="{B85E8BB0-14E1-4985-AD9A-15D30665B117}">
      <dgm:prSet/>
      <dgm:spPr/>
      <dgm:t>
        <a:bodyPr/>
        <a:lstStyle/>
        <a:p>
          <a:r>
            <a:rPr lang="en-US" b="0" i="0" dirty="0"/>
            <a:t>Upon receipt of a report of T. IX Sexual Misconduct, the Campus T.IX Deputy Coordinator will promptly contact the Complainant and carry out an initial response and assessment.  </a:t>
          </a:r>
          <a:endParaRPr lang="en-US" dirty="0"/>
        </a:p>
      </dgm:t>
    </dgm:pt>
    <dgm:pt modelId="{24EF4005-77B5-43FB-9E9D-FADD21BDEAB3}" type="parTrans" cxnId="{02631C57-9F75-4CB8-9153-6EE7D35F85E8}">
      <dgm:prSet/>
      <dgm:spPr/>
      <dgm:t>
        <a:bodyPr/>
        <a:lstStyle/>
        <a:p>
          <a:endParaRPr lang="en-US"/>
        </a:p>
      </dgm:t>
    </dgm:pt>
    <dgm:pt modelId="{10F6D01E-99BE-4B71-B48A-FBDEB08FC7FA}" type="sibTrans" cxnId="{02631C57-9F75-4CB8-9153-6EE7D35F85E8}">
      <dgm:prSet/>
      <dgm:spPr/>
      <dgm:t>
        <a:bodyPr/>
        <a:lstStyle/>
        <a:p>
          <a:endParaRPr lang="en-US"/>
        </a:p>
      </dgm:t>
    </dgm:pt>
    <dgm:pt modelId="{67E85F62-8DF9-46DD-965F-97C5CDA8C8DB}">
      <dgm:prSet/>
      <dgm:spPr/>
      <dgm:t>
        <a:bodyPr/>
        <a:lstStyle/>
        <a:p>
          <a:endParaRPr lang="en-US" dirty="0"/>
        </a:p>
      </dgm:t>
    </dgm:pt>
    <dgm:pt modelId="{07636D7A-07CB-4867-9920-5BBDFAEE7EEE}" type="parTrans" cxnId="{20DFDD9A-80EC-49A0-9F4C-EFF91C873355}">
      <dgm:prSet/>
      <dgm:spPr/>
      <dgm:t>
        <a:bodyPr/>
        <a:lstStyle/>
        <a:p>
          <a:endParaRPr lang="en-US"/>
        </a:p>
      </dgm:t>
    </dgm:pt>
    <dgm:pt modelId="{B3E53765-2687-477C-8788-5D260490C37C}" type="sibTrans" cxnId="{20DFDD9A-80EC-49A0-9F4C-EFF91C873355}">
      <dgm:prSet/>
      <dgm:spPr/>
      <dgm:t>
        <a:bodyPr/>
        <a:lstStyle/>
        <a:p>
          <a:endParaRPr lang="en-US"/>
        </a:p>
      </dgm:t>
    </dgm:pt>
    <dgm:pt modelId="{CABBD400-305C-4268-8E64-6998E57D6F68}">
      <dgm:prSet/>
      <dgm:spPr/>
      <dgm:t>
        <a:bodyPr/>
        <a:lstStyle/>
        <a:p>
          <a:endParaRPr lang="en-US" dirty="0"/>
        </a:p>
      </dgm:t>
    </dgm:pt>
    <dgm:pt modelId="{F2B06BB7-976D-4054-96D4-377B060C19A3}" type="parTrans" cxnId="{3C1A9017-FD2C-4234-BA06-6A279B60E461}">
      <dgm:prSet/>
      <dgm:spPr/>
      <dgm:t>
        <a:bodyPr/>
        <a:lstStyle/>
        <a:p>
          <a:endParaRPr lang="en-US"/>
        </a:p>
      </dgm:t>
    </dgm:pt>
    <dgm:pt modelId="{CA1E4DC7-0041-4212-B89C-7B47990C57DC}" type="sibTrans" cxnId="{3C1A9017-FD2C-4234-BA06-6A279B60E461}">
      <dgm:prSet/>
      <dgm:spPr/>
      <dgm:t>
        <a:bodyPr/>
        <a:lstStyle/>
        <a:p>
          <a:endParaRPr lang="en-US"/>
        </a:p>
      </dgm:t>
    </dgm:pt>
    <dgm:pt modelId="{61DD3722-73E3-409F-B039-BD6E7C09DCD4}" type="pres">
      <dgm:prSet presAssocID="{C96BC070-3CF3-499B-819E-8BD5F10ECD72}" presName="linear" presStyleCnt="0">
        <dgm:presLayoutVars>
          <dgm:animLvl val="lvl"/>
          <dgm:resizeHandles val="exact"/>
        </dgm:presLayoutVars>
      </dgm:prSet>
      <dgm:spPr/>
    </dgm:pt>
    <dgm:pt modelId="{A348D24D-D627-497D-977E-22439CC8D85F}" type="pres">
      <dgm:prSet presAssocID="{C474F4AA-254F-4A06-9388-F8A65F310816}" presName="parentText" presStyleLbl="node1" presStyleIdx="0" presStyleCnt="1">
        <dgm:presLayoutVars>
          <dgm:chMax val="0"/>
          <dgm:bulletEnabled val="1"/>
        </dgm:presLayoutVars>
      </dgm:prSet>
      <dgm:spPr/>
    </dgm:pt>
    <dgm:pt modelId="{542EC984-97F5-489A-A43E-0A258AA580D0}" type="pres">
      <dgm:prSet presAssocID="{C474F4AA-254F-4A06-9388-F8A65F310816}" presName="childText" presStyleLbl="revTx" presStyleIdx="0" presStyleCnt="1">
        <dgm:presLayoutVars>
          <dgm:bulletEnabled val="1"/>
        </dgm:presLayoutVars>
      </dgm:prSet>
      <dgm:spPr/>
    </dgm:pt>
  </dgm:ptLst>
  <dgm:cxnLst>
    <dgm:cxn modelId="{685C0F0D-426D-4823-BCF7-7E49F026613F}" type="presOf" srcId="{67E85F62-8DF9-46DD-965F-97C5CDA8C8DB}" destId="{542EC984-97F5-489A-A43E-0A258AA580D0}" srcOrd="0" destOrd="1" presId="urn:microsoft.com/office/officeart/2005/8/layout/vList2"/>
    <dgm:cxn modelId="{3C1A9017-FD2C-4234-BA06-6A279B60E461}" srcId="{C474F4AA-254F-4A06-9388-F8A65F310816}" destId="{CABBD400-305C-4268-8E64-6998E57D6F68}" srcOrd="3" destOrd="0" parTransId="{F2B06BB7-976D-4054-96D4-377B060C19A3}" sibTransId="{CA1E4DC7-0041-4212-B89C-7B47990C57DC}"/>
    <dgm:cxn modelId="{F1E82518-6764-451A-84A9-4F1D7E512A4E}" type="presOf" srcId="{C96BC070-3CF3-499B-819E-8BD5F10ECD72}" destId="{61DD3722-73E3-409F-B039-BD6E7C09DCD4}" srcOrd="0" destOrd="0" presId="urn:microsoft.com/office/officeart/2005/8/layout/vList2"/>
    <dgm:cxn modelId="{4E263D1C-59BA-4E7D-BCC6-B2C5C7891563}" type="presOf" srcId="{B85E8BB0-14E1-4985-AD9A-15D30665B117}" destId="{542EC984-97F5-489A-A43E-0A258AA580D0}" srcOrd="0" destOrd="4" presId="urn:microsoft.com/office/officeart/2005/8/layout/vList2"/>
    <dgm:cxn modelId="{967DD02C-4092-4A30-9A88-F14D695EFA15}" srcId="{C474F4AA-254F-4A06-9388-F8A65F310816}" destId="{7FFAF9FA-088C-4C77-8B0D-8CABE65F2794}" srcOrd="2" destOrd="0" parTransId="{CCE02810-399D-46FE-932B-53CC0D90AB5F}" sibTransId="{B629AE4E-D087-4EBF-9544-61ED0A98CC9B}"/>
    <dgm:cxn modelId="{0D15B96F-3C78-410D-93EF-75A3DA16E9F3}" type="presOf" srcId="{1CBE4A83-B47F-4E29-9A4D-EE16B150E922}" destId="{542EC984-97F5-489A-A43E-0A258AA580D0}" srcOrd="0" destOrd="0" presId="urn:microsoft.com/office/officeart/2005/8/layout/vList2"/>
    <dgm:cxn modelId="{45755473-AFC3-41E0-A69E-621F9629B4D6}" type="presOf" srcId="{7FFAF9FA-088C-4C77-8B0D-8CABE65F2794}" destId="{542EC984-97F5-489A-A43E-0A258AA580D0}" srcOrd="0" destOrd="2" presId="urn:microsoft.com/office/officeart/2005/8/layout/vList2"/>
    <dgm:cxn modelId="{02631C57-9F75-4CB8-9153-6EE7D35F85E8}" srcId="{C474F4AA-254F-4A06-9388-F8A65F310816}" destId="{B85E8BB0-14E1-4985-AD9A-15D30665B117}" srcOrd="4" destOrd="0" parTransId="{24EF4005-77B5-43FB-9E9D-FADD21BDEAB3}" sibTransId="{10F6D01E-99BE-4B71-B48A-FBDEB08FC7FA}"/>
    <dgm:cxn modelId="{3276CB92-5082-4BE3-9E48-16F46AD1A784}" type="presOf" srcId="{CABBD400-305C-4268-8E64-6998E57D6F68}" destId="{542EC984-97F5-489A-A43E-0A258AA580D0}" srcOrd="0" destOrd="3" presId="urn:microsoft.com/office/officeart/2005/8/layout/vList2"/>
    <dgm:cxn modelId="{20DFDD9A-80EC-49A0-9F4C-EFF91C873355}" srcId="{C474F4AA-254F-4A06-9388-F8A65F310816}" destId="{67E85F62-8DF9-46DD-965F-97C5CDA8C8DB}" srcOrd="1" destOrd="0" parTransId="{07636D7A-07CB-4867-9920-5BBDFAEE7EEE}" sibTransId="{B3E53765-2687-477C-8788-5D260490C37C}"/>
    <dgm:cxn modelId="{0EBA59A5-A155-47B6-B69D-6AE2FF7B9586}" type="presOf" srcId="{C474F4AA-254F-4A06-9388-F8A65F310816}" destId="{A348D24D-D627-497D-977E-22439CC8D85F}" srcOrd="0" destOrd="0" presId="urn:microsoft.com/office/officeart/2005/8/layout/vList2"/>
    <dgm:cxn modelId="{E7B6E5D5-9AB4-467A-BD45-764424771F1D}" srcId="{C474F4AA-254F-4A06-9388-F8A65F310816}" destId="{1CBE4A83-B47F-4E29-9A4D-EE16B150E922}" srcOrd="0" destOrd="0" parTransId="{180A6C40-B1B8-4817-8F0E-0F85B02CB3BB}" sibTransId="{08F0B747-2C79-4867-A85E-EDB11730F915}"/>
    <dgm:cxn modelId="{289A16F4-06A4-42F1-B1E7-5C30A7A0E2DC}" srcId="{C96BC070-3CF3-499B-819E-8BD5F10ECD72}" destId="{C474F4AA-254F-4A06-9388-F8A65F310816}" srcOrd="0" destOrd="0" parTransId="{38FF4420-BED4-41D6-8391-B38ABE80A40D}" sibTransId="{77B8AC88-768F-41B8-9095-E9CA26C5D40F}"/>
    <dgm:cxn modelId="{81CBC5FE-5CC4-4F60-B3D8-3D09D031A8FB}" type="presParOf" srcId="{61DD3722-73E3-409F-B039-BD6E7C09DCD4}" destId="{A348D24D-D627-497D-977E-22439CC8D85F}" srcOrd="0" destOrd="0" presId="urn:microsoft.com/office/officeart/2005/8/layout/vList2"/>
    <dgm:cxn modelId="{3AC7BB9A-8D55-47EA-AF76-2A15A8CB0040}" type="presParOf" srcId="{61DD3722-73E3-409F-B039-BD6E7C09DCD4}" destId="{542EC984-97F5-489A-A43E-0A258AA580D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A2C686-C9EC-4BD0-8BCE-2F7152EC88C7}" type="doc">
      <dgm:prSet loTypeId="urn:microsoft.com/office/officeart/2008/layout/LinedList" loCatId="list" qsTypeId="urn:microsoft.com/office/officeart/2005/8/quickstyle/simple2" qsCatId="simple" csTypeId="urn:microsoft.com/office/officeart/2005/8/colors/colorful1" csCatId="colorful" phldr="1"/>
      <dgm:spPr/>
      <dgm:t>
        <a:bodyPr/>
        <a:lstStyle/>
        <a:p>
          <a:endParaRPr lang="en-US"/>
        </a:p>
      </dgm:t>
    </dgm:pt>
    <dgm:pt modelId="{EDA2DDFB-799A-4543-8125-DC211529F6B6}">
      <dgm:prSet/>
      <dgm:spPr/>
      <dgm:t>
        <a:bodyPr/>
        <a:lstStyle/>
        <a:p>
          <a:r>
            <a:rPr lang="en-US" b="0" i="0" dirty="0"/>
            <a:t>Title IX applies when:</a:t>
          </a:r>
          <a:endParaRPr lang="en-US" dirty="0"/>
        </a:p>
      </dgm:t>
    </dgm:pt>
    <dgm:pt modelId="{6CEDAF99-C108-4D40-B08E-54D053F6DA10}" type="parTrans" cxnId="{E54C11B1-7488-4C0E-BC6F-C8256D5DD96C}">
      <dgm:prSet/>
      <dgm:spPr/>
      <dgm:t>
        <a:bodyPr/>
        <a:lstStyle/>
        <a:p>
          <a:endParaRPr lang="en-US"/>
        </a:p>
      </dgm:t>
    </dgm:pt>
    <dgm:pt modelId="{6EA48B12-D2AF-4F10-941A-382E579373F3}" type="sibTrans" cxnId="{E54C11B1-7488-4C0E-BC6F-C8256D5DD96C}">
      <dgm:prSet/>
      <dgm:spPr/>
      <dgm:t>
        <a:bodyPr/>
        <a:lstStyle/>
        <a:p>
          <a:endParaRPr lang="en-US"/>
        </a:p>
      </dgm:t>
    </dgm:pt>
    <dgm:pt modelId="{BDA3E0A0-7AE7-4D9E-A260-D3FF00E2080D}">
      <dgm:prSet/>
      <dgm:spPr/>
      <dgm:t>
        <a:bodyPr/>
        <a:lstStyle/>
        <a:p>
          <a:r>
            <a:rPr lang="en-US" b="0" i="0" dirty="0"/>
            <a:t>The recipient (AGMU) has control over the harasser and control over the context of the harassment.</a:t>
          </a:r>
          <a:endParaRPr lang="en-US" dirty="0"/>
        </a:p>
      </dgm:t>
    </dgm:pt>
    <dgm:pt modelId="{C9D921C0-95CE-4414-97B8-C6141A42F7E6}" type="parTrans" cxnId="{C4FA3F74-AE91-4926-BB45-C039FD95CB9D}">
      <dgm:prSet/>
      <dgm:spPr/>
      <dgm:t>
        <a:bodyPr/>
        <a:lstStyle/>
        <a:p>
          <a:endParaRPr lang="en-US"/>
        </a:p>
      </dgm:t>
    </dgm:pt>
    <dgm:pt modelId="{6A51F0D4-F582-4502-B8E9-73B16B2BB7B9}" type="sibTrans" cxnId="{C4FA3F74-AE91-4926-BB45-C039FD95CB9D}">
      <dgm:prSet/>
      <dgm:spPr/>
      <dgm:t>
        <a:bodyPr/>
        <a:lstStyle/>
        <a:p>
          <a:endParaRPr lang="en-US"/>
        </a:p>
      </dgm:t>
    </dgm:pt>
    <dgm:pt modelId="{B1711D00-1B31-42D2-AE4E-8FEE00D6F48F}">
      <dgm:prSet/>
      <dgm:spPr/>
      <dgm:t>
        <a:bodyPr/>
        <a:lstStyle/>
        <a:p>
          <a:r>
            <a:rPr lang="en-US" b="0" i="0" dirty="0"/>
            <a:t>The incident occurred when participating in an educational program or activity locations, events, or circumstances under substantial control.</a:t>
          </a:r>
          <a:endParaRPr lang="en-US" dirty="0"/>
        </a:p>
      </dgm:t>
    </dgm:pt>
    <dgm:pt modelId="{4039C9C5-0AF1-4527-8001-BE710CBEBE26}" type="parTrans" cxnId="{1C2AFC08-6FF5-478B-AB80-5AC627EAE268}">
      <dgm:prSet/>
      <dgm:spPr/>
      <dgm:t>
        <a:bodyPr/>
        <a:lstStyle/>
        <a:p>
          <a:endParaRPr lang="en-US"/>
        </a:p>
      </dgm:t>
    </dgm:pt>
    <dgm:pt modelId="{3B7164F7-C45A-4E46-BC61-A6DFC795A702}" type="sibTrans" cxnId="{1C2AFC08-6FF5-478B-AB80-5AC627EAE268}">
      <dgm:prSet/>
      <dgm:spPr/>
      <dgm:t>
        <a:bodyPr/>
        <a:lstStyle/>
        <a:p>
          <a:endParaRPr lang="en-US"/>
        </a:p>
      </dgm:t>
    </dgm:pt>
    <dgm:pt modelId="{3D03FB01-2FEF-49E3-A47F-A5FB142A5DF5}">
      <dgm:prSet/>
      <dgm:spPr/>
      <dgm:t>
        <a:bodyPr/>
        <a:lstStyle/>
        <a:p>
          <a:r>
            <a:rPr lang="en-US" b="0" i="0" dirty="0"/>
            <a:t>The incident occurred in any building owned or controlled by the University or an officially recognized student organization.</a:t>
          </a:r>
          <a:endParaRPr lang="en-US" dirty="0"/>
        </a:p>
      </dgm:t>
    </dgm:pt>
    <dgm:pt modelId="{14965B60-BE84-49BC-B4F8-014BE262EF0B}" type="parTrans" cxnId="{D23E1273-FD8A-49C0-9540-2886ED3F02F9}">
      <dgm:prSet/>
      <dgm:spPr/>
      <dgm:t>
        <a:bodyPr/>
        <a:lstStyle/>
        <a:p>
          <a:endParaRPr lang="en-US"/>
        </a:p>
      </dgm:t>
    </dgm:pt>
    <dgm:pt modelId="{4842FF42-D460-4C98-B2C5-2565E57D3D0D}" type="sibTrans" cxnId="{D23E1273-FD8A-49C0-9540-2886ED3F02F9}">
      <dgm:prSet/>
      <dgm:spPr/>
      <dgm:t>
        <a:bodyPr/>
        <a:lstStyle/>
        <a:p>
          <a:endParaRPr lang="en-US"/>
        </a:p>
      </dgm:t>
    </dgm:pt>
    <dgm:pt modelId="{014599A8-7053-4ADC-9EFA-E74A9B5F4DF3}">
      <dgm:prSet/>
      <dgm:spPr/>
      <dgm:t>
        <a:bodyPr/>
        <a:lstStyle/>
        <a:p>
          <a:endParaRPr lang="en-US" dirty="0"/>
        </a:p>
      </dgm:t>
    </dgm:pt>
    <dgm:pt modelId="{35D7C76B-C84D-47C9-99A9-F264338B2388}" type="parTrans" cxnId="{6618308A-84A2-4D20-9E31-7D829CF35181}">
      <dgm:prSet/>
      <dgm:spPr/>
      <dgm:t>
        <a:bodyPr/>
        <a:lstStyle/>
        <a:p>
          <a:endParaRPr lang="en-US"/>
        </a:p>
      </dgm:t>
    </dgm:pt>
    <dgm:pt modelId="{8FEA33CC-C13E-4566-AF22-C1271BB500CD}" type="sibTrans" cxnId="{6618308A-84A2-4D20-9E31-7D829CF35181}">
      <dgm:prSet/>
      <dgm:spPr/>
      <dgm:t>
        <a:bodyPr/>
        <a:lstStyle/>
        <a:p>
          <a:endParaRPr lang="en-US"/>
        </a:p>
      </dgm:t>
    </dgm:pt>
    <dgm:pt modelId="{7A9DBFB1-B1E4-4C69-B025-E08F411C44E6}">
      <dgm:prSet/>
      <dgm:spPr/>
      <dgm:t>
        <a:bodyPr/>
        <a:lstStyle/>
        <a:p>
          <a:endParaRPr lang="en-US" dirty="0"/>
        </a:p>
      </dgm:t>
    </dgm:pt>
    <dgm:pt modelId="{14A0F39F-AEFD-4A71-9474-0DA53F0018A6}" type="parTrans" cxnId="{2908DA20-DAFD-4C7E-B79B-3EA0DAF9FFEB}">
      <dgm:prSet/>
      <dgm:spPr/>
      <dgm:t>
        <a:bodyPr/>
        <a:lstStyle/>
        <a:p>
          <a:endParaRPr lang="en-US"/>
        </a:p>
      </dgm:t>
    </dgm:pt>
    <dgm:pt modelId="{07932EDA-F2C1-432D-A1AE-D1D0427DF1EF}" type="sibTrans" cxnId="{2908DA20-DAFD-4C7E-B79B-3EA0DAF9FFEB}">
      <dgm:prSet/>
      <dgm:spPr/>
      <dgm:t>
        <a:bodyPr/>
        <a:lstStyle/>
        <a:p>
          <a:endParaRPr lang="en-US"/>
        </a:p>
      </dgm:t>
    </dgm:pt>
    <dgm:pt modelId="{37D29BF4-A27D-47A9-9825-6F3500A075F0}" type="pres">
      <dgm:prSet presAssocID="{15A2C686-C9EC-4BD0-8BCE-2F7152EC88C7}" presName="vert0" presStyleCnt="0">
        <dgm:presLayoutVars>
          <dgm:dir/>
          <dgm:animOne val="branch"/>
          <dgm:animLvl val="lvl"/>
        </dgm:presLayoutVars>
      </dgm:prSet>
      <dgm:spPr/>
    </dgm:pt>
    <dgm:pt modelId="{1455D944-1E2A-4B42-B3ED-46A320F76478}" type="pres">
      <dgm:prSet presAssocID="{EDA2DDFB-799A-4543-8125-DC211529F6B6}" presName="thickLine" presStyleLbl="alignNode1" presStyleIdx="0" presStyleCnt="1"/>
      <dgm:spPr/>
    </dgm:pt>
    <dgm:pt modelId="{2CC1CD3B-A372-46D8-87A3-D3B456F7C775}" type="pres">
      <dgm:prSet presAssocID="{EDA2DDFB-799A-4543-8125-DC211529F6B6}" presName="horz1" presStyleCnt="0"/>
      <dgm:spPr/>
    </dgm:pt>
    <dgm:pt modelId="{CB9220D8-4989-44DF-B6ED-206CA9C2BEA6}" type="pres">
      <dgm:prSet presAssocID="{EDA2DDFB-799A-4543-8125-DC211529F6B6}" presName="tx1" presStyleLbl="revTx" presStyleIdx="0" presStyleCnt="6"/>
      <dgm:spPr/>
    </dgm:pt>
    <dgm:pt modelId="{6C689EFD-A708-48B0-9F38-FF6EF03461DD}" type="pres">
      <dgm:prSet presAssocID="{EDA2DDFB-799A-4543-8125-DC211529F6B6}" presName="vert1" presStyleCnt="0"/>
      <dgm:spPr/>
    </dgm:pt>
    <dgm:pt modelId="{F9E552B2-0DE1-4CA6-85E0-8670D49AFEBF}" type="pres">
      <dgm:prSet presAssocID="{BDA3E0A0-7AE7-4D9E-A260-D3FF00E2080D}" presName="vertSpace2a" presStyleCnt="0"/>
      <dgm:spPr/>
    </dgm:pt>
    <dgm:pt modelId="{796DF064-FD89-4F49-9A31-9AFCDD2309DE}" type="pres">
      <dgm:prSet presAssocID="{BDA3E0A0-7AE7-4D9E-A260-D3FF00E2080D}" presName="horz2" presStyleCnt="0"/>
      <dgm:spPr/>
    </dgm:pt>
    <dgm:pt modelId="{B9131CC1-298B-4075-8240-A5BE5271032C}" type="pres">
      <dgm:prSet presAssocID="{BDA3E0A0-7AE7-4D9E-A260-D3FF00E2080D}" presName="horzSpace2" presStyleCnt="0"/>
      <dgm:spPr/>
    </dgm:pt>
    <dgm:pt modelId="{E9131A41-D656-4B47-A441-A2511E9712CF}" type="pres">
      <dgm:prSet presAssocID="{BDA3E0A0-7AE7-4D9E-A260-D3FF00E2080D}" presName="tx2" presStyleLbl="revTx" presStyleIdx="1" presStyleCnt="6"/>
      <dgm:spPr/>
    </dgm:pt>
    <dgm:pt modelId="{4545B755-7A99-4D00-B6B9-C8D6D907B403}" type="pres">
      <dgm:prSet presAssocID="{BDA3E0A0-7AE7-4D9E-A260-D3FF00E2080D}" presName="vert2" presStyleCnt="0"/>
      <dgm:spPr/>
    </dgm:pt>
    <dgm:pt modelId="{694287B4-D211-4CF8-8073-CEFBF493F70F}" type="pres">
      <dgm:prSet presAssocID="{BDA3E0A0-7AE7-4D9E-A260-D3FF00E2080D}" presName="thinLine2b" presStyleLbl="callout" presStyleIdx="0" presStyleCnt="5"/>
      <dgm:spPr/>
    </dgm:pt>
    <dgm:pt modelId="{848C52DC-FFD6-47FD-B97C-B5FC3A119C92}" type="pres">
      <dgm:prSet presAssocID="{BDA3E0A0-7AE7-4D9E-A260-D3FF00E2080D}" presName="vertSpace2b" presStyleCnt="0"/>
      <dgm:spPr/>
    </dgm:pt>
    <dgm:pt modelId="{3A157857-FA70-4AA9-83B4-C2C37B9E69A8}" type="pres">
      <dgm:prSet presAssocID="{014599A8-7053-4ADC-9EFA-E74A9B5F4DF3}" presName="horz2" presStyleCnt="0"/>
      <dgm:spPr/>
    </dgm:pt>
    <dgm:pt modelId="{CD88478C-150F-414B-95AE-405B4B13FBE5}" type="pres">
      <dgm:prSet presAssocID="{014599A8-7053-4ADC-9EFA-E74A9B5F4DF3}" presName="horzSpace2" presStyleCnt="0"/>
      <dgm:spPr/>
    </dgm:pt>
    <dgm:pt modelId="{E27433EC-BAFB-470B-9DF3-D2036261960D}" type="pres">
      <dgm:prSet presAssocID="{014599A8-7053-4ADC-9EFA-E74A9B5F4DF3}" presName="tx2" presStyleLbl="revTx" presStyleIdx="2" presStyleCnt="6"/>
      <dgm:spPr/>
    </dgm:pt>
    <dgm:pt modelId="{D4A114CD-6541-439A-A3B1-BA47E99DECAA}" type="pres">
      <dgm:prSet presAssocID="{014599A8-7053-4ADC-9EFA-E74A9B5F4DF3}" presName="vert2" presStyleCnt="0"/>
      <dgm:spPr/>
    </dgm:pt>
    <dgm:pt modelId="{6CBCBF09-AC18-4328-935A-B48EFF97E5A1}" type="pres">
      <dgm:prSet presAssocID="{014599A8-7053-4ADC-9EFA-E74A9B5F4DF3}" presName="thinLine2b" presStyleLbl="callout" presStyleIdx="1" presStyleCnt="5"/>
      <dgm:spPr/>
    </dgm:pt>
    <dgm:pt modelId="{D3BFB93D-8E17-446E-851F-38366DF4685B}" type="pres">
      <dgm:prSet presAssocID="{014599A8-7053-4ADC-9EFA-E74A9B5F4DF3}" presName="vertSpace2b" presStyleCnt="0"/>
      <dgm:spPr/>
    </dgm:pt>
    <dgm:pt modelId="{C30267FF-0708-421F-B571-5F8479FF6084}" type="pres">
      <dgm:prSet presAssocID="{B1711D00-1B31-42D2-AE4E-8FEE00D6F48F}" presName="horz2" presStyleCnt="0"/>
      <dgm:spPr/>
    </dgm:pt>
    <dgm:pt modelId="{D68771AC-0A48-4908-97E0-138EC61E1488}" type="pres">
      <dgm:prSet presAssocID="{B1711D00-1B31-42D2-AE4E-8FEE00D6F48F}" presName="horzSpace2" presStyleCnt="0"/>
      <dgm:spPr/>
    </dgm:pt>
    <dgm:pt modelId="{884AAD00-074D-41C3-AB30-EEE6A984DD60}" type="pres">
      <dgm:prSet presAssocID="{B1711D00-1B31-42D2-AE4E-8FEE00D6F48F}" presName="tx2" presStyleLbl="revTx" presStyleIdx="3" presStyleCnt="6"/>
      <dgm:spPr/>
    </dgm:pt>
    <dgm:pt modelId="{E4FD0F0D-DC44-481F-A319-8C9922D8B57F}" type="pres">
      <dgm:prSet presAssocID="{B1711D00-1B31-42D2-AE4E-8FEE00D6F48F}" presName="vert2" presStyleCnt="0"/>
      <dgm:spPr/>
    </dgm:pt>
    <dgm:pt modelId="{9FB9821F-0E70-4302-998D-A09875516CFE}" type="pres">
      <dgm:prSet presAssocID="{B1711D00-1B31-42D2-AE4E-8FEE00D6F48F}" presName="thinLine2b" presStyleLbl="callout" presStyleIdx="2" presStyleCnt="5"/>
      <dgm:spPr/>
    </dgm:pt>
    <dgm:pt modelId="{5336204F-FA9C-4731-8C16-04EC5C1500A3}" type="pres">
      <dgm:prSet presAssocID="{B1711D00-1B31-42D2-AE4E-8FEE00D6F48F}" presName="vertSpace2b" presStyleCnt="0"/>
      <dgm:spPr/>
    </dgm:pt>
    <dgm:pt modelId="{2E7E3983-8498-435D-9F3F-CDE8C5FD1287}" type="pres">
      <dgm:prSet presAssocID="{7A9DBFB1-B1E4-4C69-B025-E08F411C44E6}" presName="horz2" presStyleCnt="0"/>
      <dgm:spPr/>
    </dgm:pt>
    <dgm:pt modelId="{AD18A062-3750-4B35-8BDA-3CC00A6D8E5B}" type="pres">
      <dgm:prSet presAssocID="{7A9DBFB1-B1E4-4C69-B025-E08F411C44E6}" presName="horzSpace2" presStyleCnt="0"/>
      <dgm:spPr/>
    </dgm:pt>
    <dgm:pt modelId="{E2376515-241E-430F-AC0D-FF0E657FF9C7}" type="pres">
      <dgm:prSet presAssocID="{7A9DBFB1-B1E4-4C69-B025-E08F411C44E6}" presName="tx2" presStyleLbl="revTx" presStyleIdx="4" presStyleCnt="6"/>
      <dgm:spPr/>
    </dgm:pt>
    <dgm:pt modelId="{69380E46-3ECF-4D44-9DE7-36F5AE0C3C04}" type="pres">
      <dgm:prSet presAssocID="{7A9DBFB1-B1E4-4C69-B025-E08F411C44E6}" presName="vert2" presStyleCnt="0"/>
      <dgm:spPr/>
    </dgm:pt>
    <dgm:pt modelId="{7802A61C-5D27-4CB0-B147-BD69DC1D314F}" type="pres">
      <dgm:prSet presAssocID="{7A9DBFB1-B1E4-4C69-B025-E08F411C44E6}" presName="thinLine2b" presStyleLbl="callout" presStyleIdx="3" presStyleCnt="5"/>
      <dgm:spPr/>
    </dgm:pt>
    <dgm:pt modelId="{C770E007-55BF-48DB-9D40-4A4F7DAF706A}" type="pres">
      <dgm:prSet presAssocID="{7A9DBFB1-B1E4-4C69-B025-E08F411C44E6}" presName="vertSpace2b" presStyleCnt="0"/>
      <dgm:spPr/>
    </dgm:pt>
    <dgm:pt modelId="{FBEB2FD9-2ADB-470C-9B61-116819C55B86}" type="pres">
      <dgm:prSet presAssocID="{3D03FB01-2FEF-49E3-A47F-A5FB142A5DF5}" presName="horz2" presStyleCnt="0"/>
      <dgm:spPr/>
    </dgm:pt>
    <dgm:pt modelId="{1F5F1B8A-4C08-4257-80D7-0D5F1890A744}" type="pres">
      <dgm:prSet presAssocID="{3D03FB01-2FEF-49E3-A47F-A5FB142A5DF5}" presName="horzSpace2" presStyleCnt="0"/>
      <dgm:spPr/>
    </dgm:pt>
    <dgm:pt modelId="{249E2ECE-31DB-4198-A78E-6E7FE5D1A95C}" type="pres">
      <dgm:prSet presAssocID="{3D03FB01-2FEF-49E3-A47F-A5FB142A5DF5}" presName="tx2" presStyleLbl="revTx" presStyleIdx="5" presStyleCnt="6"/>
      <dgm:spPr/>
    </dgm:pt>
    <dgm:pt modelId="{FFA44018-01C2-4BCF-8449-051B0E2ADCCD}" type="pres">
      <dgm:prSet presAssocID="{3D03FB01-2FEF-49E3-A47F-A5FB142A5DF5}" presName="vert2" presStyleCnt="0"/>
      <dgm:spPr/>
    </dgm:pt>
    <dgm:pt modelId="{0E5CA9E6-87D5-4C4A-91E4-06C7F42D3CE7}" type="pres">
      <dgm:prSet presAssocID="{3D03FB01-2FEF-49E3-A47F-A5FB142A5DF5}" presName="thinLine2b" presStyleLbl="callout" presStyleIdx="4" presStyleCnt="5"/>
      <dgm:spPr/>
    </dgm:pt>
    <dgm:pt modelId="{577CE806-12FB-4793-810F-E1C34F9DBA7A}" type="pres">
      <dgm:prSet presAssocID="{3D03FB01-2FEF-49E3-A47F-A5FB142A5DF5}" presName="vertSpace2b" presStyleCnt="0"/>
      <dgm:spPr/>
    </dgm:pt>
  </dgm:ptLst>
  <dgm:cxnLst>
    <dgm:cxn modelId="{1C2AFC08-6FF5-478B-AB80-5AC627EAE268}" srcId="{EDA2DDFB-799A-4543-8125-DC211529F6B6}" destId="{B1711D00-1B31-42D2-AE4E-8FEE00D6F48F}" srcOrd="2" destOrd="0" parTransId="{4039C9C5-0AF1-4527-8001-BE710CBEBE26}" sibTransId="{3B7164F7-C45A-4E46-BC61-A6DFC795A702}"/>
    <dgm:cxn modelId="{1F18A716-79A5-4F06-B15D-9F5BC15D764F}" type="presOf" srcId="{3D03FB01-2FEF-49E3-A47F-A5FB142A5DF5}" destId="{249E2ECE-31DB-4198-A78E-6E7FE5D1A95C}" srcOrd="0" destOrd="0" presId="urn:microsoft.com/office/officeart/2008/layout/LinedList"/>
    <dgm:cxn modelId="{2908DA20-DAFD-4C7E-B79B-3EA0DAF9FFEB}" srcId="{EDA2DDFB-799A-4543-8125-DC211529F6B6}" destId="{7A9DBFB1-B1E4-4C69-B025-E08F411C44E6}" srcOrd="3" destOrd="0" parTransId="{14A0F39F-AEFD-4A71-9474-0DA53F0018A6}" sibTransId="{07932EDA-F2C1-432D-A1AE-D1D0427DF1EF}"/>
    <dgm:cxn modelId="{F7AABE34-6659-49F4-9BE3-A6D1FFD88ABB}" type="presOf" srcId="{014599A8-7053-4ADC-9EFA-E74A9B5F4DF3}" destId="{E27433EC-BAFB-470B-9DF3-D2036261960D}" srcOrd="0" destOrd="0" presId="urn:microsoft.com/office/officeart/2008/layout/LinedList"/>
    <dgm:cxn modelId="{F2EDC167-A26C-49C8-871C-93BAC58BE803}" type="presOf" srcId="{B1711D00-1B31-42D2-AE4E-8FEE00D6F48F}" destId="{884AAD00-074D-41C3-AB30-EEE6A984DD60}" srcOrd="0" destOrd="0" presId="urn:microsoft.com/office/officeart/2008/layout/LinedList"/>
    <dgm:cxn modelId="{D23E1273-FD8A-49C0-9540-2886ED3F02F9}" srcId="{EDA2DDFB-799A-4543-8125-DC211529F6B6}" destId="{3D03FB01-2FEF-49E3-A47F-A5FB142A5DF5}" srcOrd="4" destOrd="0" parTransId="{14965B60-BE84-49BC-B4F8-014BE262EF0B}" sibTransId="{4842FF42-D460-4C98-B2C5-2565E57D3D0D}"/>
    <dgm:cxn modelId="{C4FA3F74-AE91-4926-BB45-C039FD95CB9D}" srcId="{EDA2DDFB-799A-4543-8125-DC211529F6B6}" destId="{BDA3E0A0-7AE7-4D9E-A260-D3FF00E2080D}" srcOrd="0" destOrd="0" parTransId="{C9D921C0-95CE-4414-97B8-C6141A42F7E6}" sibTransId="{6A51F0D4-F582-4502-B8E9-73B16B2BB7B9}"/>
    <dgm:cxn modelId="{E66B2A7E-E302-4377-B38A-2EF40514365B}" type="presOf" srcId="{7A9DBFB1-B1E4-4C69-B025-E08F411C44E6}" destId="{E2376515-241E-430F-AC0D-FF0E657FF9C7}" srcOrd="0" destOrd="0" presId="urn:microsoft.com/office/officeart/2008/layout/LinedList"/>
    <dgm:cxn modelId="{9B76258A-283A-439A-AC51-F54CA160ADE3}" type="presOf" srcId="{15A2C686-C9EC-4BD0-8BCE-2F7152EC88C7}" destId="{37D29BF4-A27D-47A9-9825-6F3500A075F0}" srcOrd="0" destOrd="0" presId="urn:microsoft.com/office/officeart/2008/layout/LinedList"/>
    <dgm:cxn modelId="{6618308A-84A2-4D20-9E31-7D829CF35181}" srcId="{EDA2DDFB-799A-4543-8125-DC211529F6B6}" destId="{014599A8-7053-4ADC-9EFA-E74A9B5F4DF3}" srcOrd="1" destOrd="0" parTransId="{35D7C76B-C84D-47C9-99A9-F264338B2388}" sibTransId="{8FEA33CC-C13E-4566-AF22-C1271BB500CD}"/>
    <dgm:cxn modelId="{593381A4-9B64-48A2-A535-668CAB92E284}" type="presOf" srcId="{BDA3E0A0-7AE7-4D9E-A260-D3FF00E2080D}" destId="{E9131A41-D656-4B47-A441-A2511E9712CF}" srcOrd="0" destOrd="0" presId="urn:microsoft.com/office/officeart/2008/layout/LinedList"/>
    <dgm:cxn modelId="{E54C11B1-7488-4C0E-BC6F-C8256D5DD96C}" srcId="{15A2C686-C9EC-4BD0-8BCE-2F7152EC88C7}" destId="{EDA2DDFB-799A-4543-8125-DC211529F6B6}" srcOrd="0" destOrd="0" parTransId="{6CEDAF99-C108-4D40-B08E-54D053F6DA10}" sibTransId="{6EA48B12-D2AF-4F10-941A-382E579373F3}"/>
    <dgm:cxn modelId="{367385B8-44C0-4A70-89ED-75360FE2B0A1}" type="presOf" srcId="{EDA2DDFB-799A-4543-8125-DC211529F6B6}" destId="{CB9220D8-4989-44DF-B6ED-206CA9C2BEA6}" srcOrd="0" destOrd="0" presId="urn:microsoft.com/office/officeart/2008/layout/LinedList"/>
    <dgm:cxn modelId="{D6BDFFF7-692E-4143-84C2-B2D0786C286D}" type="presParOf" srcId="{37D29BF4-A27D-47A9-9825-6F3500A075F0}" destId="{1455D944-1E2A-4B42-B3ED-46A320F76478}" srcOrd="0" destOrd="0" presId="urn:microsoft.com/office/officeart/2008/layout/LinedList"/>
    <dgm:cxn modelId="{66AFE00C-1440-4745-90B3-FD064217F979}" type="presParOf" srcId="{37D29BF4-A27D-47A9-9825-6F3500A075F0}" destId="{2CC1CD3B-A372-46D8-87A3-D3B456F7C775}" srcOrd="1" destOrd="0" presId="urn:microsoft.com/office/officeart/2008/layout/LinedList"/>
    <dgm:cxn modelId="{2A6A07D6-1E2A-4EA3-90B2-E1451225864D}" type="presParOf" srcId="{2CC1CD3B-A372-46D8-87A3-D3B456F7C775}" destId="{CB9220D8-4989-44DF-B6ED-206CA9C2BEA6}" srcOrd="0" destOrd="0" presId="urn:microsoft.com/office/officeart/2008/layout/LinedList"/>
    <dgm:cxn modelId="{D17DD409-1511-492D-A556-EDE882667414}" type="presParOf" srcId="{2CC1CD3B-A372-46D8-87A3-D3B456F7C775}" destId="{6C689EFD-A708-48B0-9F38-FF6EF03461DD}" srcOrd="1" destOrd="0" presId="urn:microsoft.com/office/officeart/2008/layout/LinedList"/>
    <dgm:cxn modelId="{2B3F4C65-AA69-4544-936E-9741397F9867}" type="presParOf" srcId="{6C689EFD-A708-48B0-9F38-FF6EF03461DD}" destId="{F9E552B2-0DE1-4CA6-85E0-8670D49AFEBF}" srcOrd="0" destOrd="0" presId="urn:microsoft.com/office/officeart/2008/layout/LinedList"/>
    <dgm:cxn modelId="{D2B627EC-4DBF-4121-9AFE-45CA6CADCF08}" type="presParOf" srcId="{6C689EFD-A708-48B0-9F38-FF6EF03461DD}" destId="{796DF064-FD89-4F49-9A31-9AFCDD2309DE}" srcOrd="1" destOrd="0" presId="urn:microsoft.com/office/officeart/2008/layout/LinedList"/>
    <dgm:cxn modelId="{72CE4EC6-0A20-4A55-BA46-EB03F820775E}" type="presParOf" srcId="{796DF064-FD89-4F49-9A31-9AFCDD2309DE}" destId="{B9131CC1-298B-4075-8240-A5BE5271032C}" srcOrd="0" destOrd="0" presId="urn:microsoft.com/office/officeart/2008/layout/LinedList"/>
    <dgm:cxn modelId="{5BC84EFE-DE05-4364-92C5-E26F5CB49096}" type="presParOf" srcId="{796DF064-FD89-4F49-9A31-9AFCDD2309DE}" destId="{E9131A41-D656-4B47-A441-A2511E9712CF}" srcOrd="1" destOrd="0" presId="urn:microsoft.com/office/officeart/2008/layout/LinedList"/>
    <dgm:cxn modelId="{C858E46C-10D1-4104-8859-40408C57C963}" type="presParOf" srcId="{796DF064-FD89-4F49-9A31-9AFCDD2309DE}" destId="{4545B755-7A99-4D00-B6B9-C8D6D907B403}" srcOrd="2" destOrd="0" presId="urn:microsoft.com/office/officeart/2008/layout/LinedList"/>
    <dgm:cxn modelId="{E2AD4482-5841-48E1-BDE8-35A25033C892}" type="presParOf" srcId="{6C689EFD-A708-48B0-9F38-FF6EF03461DD}" destId="{694287B4-D211-4CF8-8073-CEFBF493F70F}" srcOrd="2" destOrd="0" presId="urn:microsoft.com/office/officeart/2008/layout/LinedList"/>
    <dgm:cxn modelId="{C683D29D-A306-4C93-BC80-C5C52121913A}" type="presParOf" srcId="{6C689EFD-A708-48B0-9F38-FF6EF03461DD}" destId="{848C52DC-FFD6-47FD-B97C-B5FC3A119C92}" srcOrd="3" destOrd="0" presId="urn:microsoft.com/office/officeart/2008/layout/LinedList"/>
    <dgm:cxn modelId="{03AB28B3-4E33-4667-BBF8-556C8DCE98EF}" type="presParOf" srcId="{6C689EFD-A708-48B0-9F38-FF6EF03461DD}" destId="{3A157857-FA70-4AA9-83B4-C2C37B9E69A8}" srcOrd="4" destOrd="0" presId="urn:microsoft.com/office/officeart/2008/layout/LinedList"/>
    <dgm:cxn modelId="{48C5A2BF-C1CE-4DAF-9136-3FB1273ADEF6}" type="presParOf" srcId="{3A157857-FA70-4AA9-83B4-C2C37B9E69A8}" destId="{CD88478C-150F-414B-95AE-405B4B13FBE5}" srcOrd="0" destOrd="0" presId="urn:microsoft.com/office/officeart/2008/layout/LinedList"/>
    <dgm:cxn modelId="{BD45EF54-2CF5-436E-9072-B835E3FD0CC7}" type="presParOf" srcId="{3A157857-FA70-4AA9-83B4-C2C37B9E69A8}" destId="{E27433EC-BAFB-470B-9DF3-D2036261960D}" srcOrd="1" destOrd="0" presId="urn:microsoft.com/office/officeart/2008/layout/LinedList"/>
    <dgm:cxn modelId="{5D864F09-3563-4944-B1AB-7E5ACFC3ADBB}" type="presParOf" srcId="{3A157857-FA70-4AA9-83B4-C2C37B9E69A8}" destId="{D4A114CD-6541-439A-A3B1-BA47E99DECAA}" srcOrd="2" destOrd="0" presId="urn:microsoft.com/office/officeart/2008/layout/LinedList"/>
    <dgm:cxn modelId="{2766340F-8282-4E77-ADB1-ED9EDE6D67AA}" type="presParOf" srcId="{6C689EFD-A708-48B0-9F38-FF6EF03461DD}" destId="{6CBCBF09-AC18-4328-935A-B48EFF97E5A1}" srcOrd="5" destOrd="0" presId="urn:microsoft.com/office/officeart/2008/layout/LinedList"/>
    <dgm:cxn modelId="{CC516128-307B-40E9-A557-873E3643D5B9}" type="presParOf" srcId="{6C689EFD-A708-48B0-9F38-FF6EF03461DD}" destId="{D3BFB93D-8E17-446E-851F-38366DF4685B}" srcOrd="6" destOrd="0" presId="urn:microsoft.com/office/officeart/2008/layout/LinedList"/>
    <dgm:cxn modelId="{36CEFBBF-A524-4D83-9FB0-30DED8BE2A35}" type="presParOf" srcId="{6C689EFD-A708-48B0-9F38-FF6EF03461DD}" destId="{C30267FF-0708-421F-B571-5F8479FF6084}" srcOrd="7" destOrd="0" presId="urn:microsoft.com/office/officeart/2008/layout/LinedList"/>
    <dgm:cxn modelId="{AB043761-9041-4406-B6F6-8C318ECE6EE7}" type="presParOf" srcId="{C30267FF-0708-421F-B571-5F8479FF6084}" destId="{D68771AC-0A48-4908-97E0-138EC61E1488}" srcOrd="0" destOrd="0" presId="urn:microsoft.com/office/officeart/2008/layout/LinedList"/>
    <dgm:cxn modelId="{EA855E4D-D914-40F1-9F3C-8206F72D2BB2}" type="presParOf" srcId="{C30267FF-0708-421F-B571-5F8479FF6084}" destId="{884AAD00-074D-41C3-AB30-EEE6A984DD60}" srcOrd="1" destOrd="0" presId="urn:microsoft.com/office/officeart/2008/layout/LinedList"/>
    <dgm:cxn modelId="{575A8109-3E32-4502-85D7-6C564889FDBE}" type="presParOf" srcId="{C30267FF-0708-421F-B571-5F8479FF6084}" destId="{E4FD0F0D-DC44-481F-A319-8C9922D8B57F}" srcOrd="2" destOrd="0" presId="urn:microsoft.com/office/officeart/2008/layout/LinedList"/>
    <dgm:cxn modelId="{EE5E79EF-0011-4A4E-8D88-19D96C45F58B}" type="presParOf" srcId="{6C689EFD-A708-48B0-9F38-FF6EF03461DD}" destId="{9FB9821F-0E70-4302-998D-A09875516CFE}" srcOrd="8" destOrd="0" presId="urn:microsoft.com/office/officeart/2008/layout/LinedList"/>
    <dgm:cxn modelId="{94CA854B-3242-4B72-950B-0D7E8B15C59A}" type="presParOf" srcId="{6C689EFD-A708-48B0-9F38-FF6EF03461DD}" destId="{5336204F-FA9C-4731-8C16-04EC5C1500A3}" srcOrd="9" destOrd="0" presId="urn:microsoft.com/office/officeart/2008/layout/LinedList"/>
    <dgm:cxn modelId="{89B205B8-27FA-409B-BC84-7D53B691648B}" type="presParOf" srcId="{6C689EFD-A708-48B0-9F38-FF6EF03461DD}" destId="{2E7E3983-8498-435D-9F3F-CDE8C5FD1287}" srcOrd="10" destOrd="0" presId="urn:microsoft.com/office/officeart/2008/layout/LinedList"/>
    <dgm:cxn modelId="{E9DFA277-5960-4A60-9910-41446FF0FFBD}" type="presParOf" srcId="{2E7E3983-8498-435D-9F3F-CDE8C5FD1287}" destId="{AD18A062-3750-4B35-8BDA-3CC00A6D8E5B}" srcOrd="0" destOrd="0" presId="urn:microsoft.com/office/officeart/2008/layout/LinedList"/>
    <dgm:cxn modelId="{816E9E4A-608A-432E-8ED9-5A00739557FC}" type="presParOf" srcId="{2E7E3983-8498-435D-9F3F-CDE8C5FD1287}" destId="{E2376515-241E-430F-AC0D-FF0E657FF9C7}" srcOrd="1" destOrd="0" presId="urn:microsoft.com/office/officeart/2008/layout/LinedList"/>
    <dgm:cxn modelId="{DBAD71D7-286A-42DD-A3CB-21BE233815DF}" type="presParOf" srcId="{2E7E3983-8498-435D-9F3F-CDE8C5FD1287}" destId="{69380E46-3ECF-4D44-9DE7-36F5AE0C3C04}" srcOrd="2" destOrd="0" presId="urn:microsoft.com/office/officeart/2008/layout/LinedList"/>
    <dgm:cxn modelId="{A5E357A3-A523-4E33-96DB-DAD8997CA5C7}" type="presParOf" srcId="{6C689EFD-A708-48B0-9F38-FF6EF03461DD}" destId="{7802A61C-5D27-4CB0-B147-BD69DC1D314F}" srcOrd="11" destOrd="0" presId="urn:microsoft.com/office/officeart/2008/layout/LinedList"/>
    <dgm:cxn modelId="{4AEA94BE-60A2-4A3A-A498-877E273A565C}" type="presParOf" srcId="{6C689EFD-A708-48B0-9F38-FF6EF03461DD}" destId="{C770E007-55BF-48DB-9D40-4A4F7DAF706A}" srcOrd="12" destOrd="0" presId="urn:microsoft.com/office/officeart/2008/layout/LinedList"/>
    <dgm:cxn modelId="{0F186D48-C509-48AF-955A-ACA47AAC4031}" type="presParOf" srcId="{6C689EFD-A708-48B0-9F38-FF6EF03461DD}" destId="{FBEB2FD9-2ADB-470C-9B61-116819C55B86}" srcOrd="13" destOrd="0" presId="urn:microsoft.com/office/officeart/2008/layout/LinedList"/>
    <dgm:cxn modelId="{EC3315F2-CD42-499B-9FE7-59A910FE69EE}" type="presParOf" srcId="{FBEB2FD9-2ADB-470C-9B61-116819C55B86}" destId="{1F5F1B8A-4C08-4257-80D7-0D5F1890A744}" srcOrd="0" destOrd="0" presId="urn:microsoft.com/office/officeart/2008/layout/LinedList"/>
    <dgm:cxn modelId="{1112726D-1872-45DE-B686-2FED4A066536}" type="presParOf" srcId="{FBEB2FD9-2ADB-470C-9B61-116819C55B86}" destId="{249E2ECE-31DB-4198-A78E-6E7FE5D1A95C}" srcOrd="1" destOrd="0" presId="urn:microsoft.com/office/officeart/2008/layout/LinedList"/>
    <dgm:cxn modelId="{EE25C7F7-2325-4795-909E-9E9207847778}" type="presParOf" srcId="{FBEB2FD9-2ADB-470C-9B61-116819C55B86}" destId="{FFA44018-01C2-4BCF-8449-051B0E2ADCCD}" srcOrd="2" destOrd="0" presId="urn:microsoft.com/office/officeart/2008/layout/LinedList"/>
    <dgm:cxn modelId="{BD5F0E36-4A47-42B5-AF63-45AC3B4E8CBA}" type="presParOf" srcId="{6C689EFD-A708-48B0-9F38-FF6EF03461DD}" destId="{0E5CA9E6-87D5-4C4A-91E4-06C7F42D3CE7}" srcOrd="14" destOrd="0" presId="urn:microsoft.com/office/officeart/2008/layout/LinedList"/>
    <dgm:cxn modelId="{A388D2B2-E1C7-4374-B128-A4F01FE9DA55}" type="presParOf" srcId="{6C689EFD-A708-48B0-9F38-FF6EF03461DD}" destId="{577CE806-12FB-4793-810F-E1C34F9DBA7A}" srcOrd="15"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379EF9-825C-4D04-B0AF-8F970909513E}" type="doc">
      <dgm:prSet loTypeId="urn:microsoft.com/office/officeart/2005/8/layout/vList5" loCatId="list" qsTypeId="urn:microsoft.com/office/officeart/2005/8/quickstyle/simple2" qsCatId="simple" csTypeId="urn:microsoft.com/office/officeart/2005/8/colors/colorful2" csCatId="colorful" phldr="1"/>
      <dgm:spPr/>
      <dgm:t>
        <a:bodyPr/>
        <a:lstStyle/>
        <a:p>
          <a:endParaRPr lang="en-US"/>
        </a:p>
      </dgm:t>
    </dgm:pt>
    <dgm:pt modelId="{AB57F22C-5736-4231-9E52-677AD97DE876}">
      <dgm:prSet/>
      <dgm:spPr/>
      <dgm:t>
        <a:bodyPr/>
        <a:lstStyle/>
        <a:p>
          <a:r>
            <a:rPr lang="en-US" b="0" i="0" dirty="0"/>
            <a:t>Behavior could still violate and be addressed under: </a:t>
          </a:r>
          <a:endParaRPr lang="en-US" dirty="0"/>
        </a:p>
      </dgm:t>
    </dgm:pt>
    <dgm:pt modelId="{CD5C68EF-C935-4DAC-8EAE-1FFB98669ECE}" type="parTrans" cxnId="{C6BE6CC5-852D-4075-A31D-CA859F14A309}">
      <dgm:prSet/>
      <dgm:spPr/>
      <dgm:t>
        <a:bodyPr/>
        <a:lstStyle/>
        <a:p>
          <a:endParaRPr lang="en-US"/>
        </a:p>
      </dgm:t>
    </dgm:pt>
    <dgm:pt modelId="{AB39C2A1-2D31-4C63-BB0D-FE23B110F83D}" type="sibTrans" cxnId="{C6BE6CC5-852D-4075-A31D-CA859F14A309}">
      <dgm:prSet/>
      <dgm:spPr/>
      <dgm:t>
        <a:bodyPr/>
        <a:lstStyle/>
        <a:p>
          <a:endParaRPr lang="en-US"/>
        </a:p>
      </dgm:t>
    </dgm:pt>
    <dgm:pt modelId="{56B2B2B2-F3A7-4EB3-BF69-E86B65E83AD1}">
      <dgm:prSet/>
      <dgm:spPr/>
      <dgm:t>
        <a:bodyPr/>
        <a:lstStyle/>
        <a:p>
          <a:r>
            <a:rPr lang="en-US" b="0" i="0"/>
            <a:t>Institutional harassment/discrimination policies </a:t>
          </a:r>
          <a:endParaRPr lang="en-US"/>
        </a:p>
      </dgm:t>
    </dgm:pt>
    <dgm:pt modelId="{E25F9B6B-E91C-404D-AB28-E3DBDC1EA4CB}" type="parTrans" cxnId="{7B7DDF7F-8A5B-40C4-9236-316813B31E5F}">
      <dgm:prSet/>
      <dgm:spPr/>
      <dgm:t>
        <a:bodyPr/>
        <a:lstStyle/>
        <a:p>
          <a:endParaRPr lang="en-US"/>
        </a:p>
      </dgm:t>
    </dgm:pt>
    <dgm:pt modelId="{1DCC6499-00D9-496F-B2A9-B7B5AAEFF676}" type="sibTrans" cxnId="{7B7DDF7F-8A5B-40C4-9236-316813B31E5F}">
      <dgm:prSet/>
      <dgm:spPr/>
      <dgm:t>
        <a:bodyPr/>
        <a:lstStyle/>
        <a:p>
          <a:endParaRPr lang="en-US"/>
        </a:p>
      </dgm:t>
    </dgm:pt>
    <dgm:pt modelId="{2394D058-4184-4EC2-8FFA-69BD5C7BE379}">
      <dgm:prSet/>
      <dgm:spPr/>
      <dgm:t>
        <a:bodyPr/>
        <a:lstStyle/>
        <a:p>
          <a:r>
            <a:rPr lang="en-US" b="0" i="0"/>
            <a:t>Student Handbook/conduct policies </a:t>
          </a:r>
          <a:endParaRPr lang="en-US"/>
        </a:p>
      </dgm:t>
    </dgm:pt>
    <dgm:pt modelId="{57354218-FDB8-41A5-8CE3-1E79C8C762C0}" type="parTrans" cxnId="{FA0DD06A-49BB-4A0C-A900-920261256025}">
      <dgm:prSet/>
      <dgm:spPr/>
      <dgm:t>
        <a:bodyPr/>
        <a:lstStyle/>
        <a:p>
          <a:endParaRPr lang="en-US"/>
        </a:p>
      </dgm:t>
    </dgm:pt>
    <dgm:pt modelId="{065FDADE-364D-40C5-A90E-A17FC4068FEF}" type="sibTrans" cxnId="{FA0DD06A-49BB-4A0C-A900-920261256025}">
      <dgm:prSet/>
      <dgm:spPr/>
      <dgm:t>
        <a:bodyPr/>
        <a:lstStyle/>
        <a:p>
          <a:endParaRPr lang="en-US"/>
        </a:p>
      </dgm:t>
    </dgm:pt>
    <dgm:pt modelId="{D2A1FA68-AE58-4B5D-AE44-6BE6315BF134}">
      <dgm:prSet/>
      <dgm:spPr/>
      <dgm:t>
        <a:bodyPr/>
        <a:lstStyle/>
        <a:p>
          <a:r>
            <a:rPr lang="en-US" b="0" i="0"/>
            <a:t>Technology/Acceptable Use policies </a:t>
          </a:r>
          <a:endParaRPr lang="en-US"/>
        </a:p>
      </dgm:t>
    </dgm:pt>
    <dgm:pt modelId="{DFAB6136-2DC1-435E-88F4-AED0FBA4687E}" type="parTrans" cxnId="{3688BA9A-AD72-4605-B7F8-20F5D0A2A3C3}">
      <dgm:prSet/>
      <dgm:spPr/>
      <dgm:t>
        <a:bodyPr/>
        <a:lstStyle/>
        <a:p>
          <a:endParaRPr lang="en-US"/>
        </a:p>
      </dgm:t>
    </dgm:pt>
    <dgm:pt modelId="{9DD33672-6DAA-4074-996F-CCD3F70E2978}" type="sibTrans" cxnId="{3688BA9A-AD72-4605-B7F8-20F5D0A2A3C3}">
      <dgm:prSet/>
      <dgm:spPr/>
      <dgm:t>
        <a:bodyPr/>
        <a:lstStyle/>
        <a:p>
          <a:endParaRPr lang="en-US"/>
        </a:p>
      </dgm:t>
    </dgm:pt>
    <dgm:pt modelId="{3CF6E210-1F46-4E49-86E4-BA0EAF869275}">
      <dgm:prSet/>
      <dgm:spPr/>
      <dgm:t>
        <a:bodyPr/>
        <a:lstStyle/>
        <a:p>
          <a:r>
            <a:rPr lang="en-US" b="0" i="0"/>
            <a:t>Employee Handbook/conduct policies </a:t>
          </a:r>
          <a:endParaRPr lang="en-US"/>
        </a:p>
      </dgm:t>
    </dgm:pt>
    <dgm:pt modelId="{04820582-7DE8-431C-9D17-E1C1012F8B86}" type="parTrans" cxnId="{2052A78A-AABE-4E6D-8568-C9ADE180503A}">
      <dgm:prSet/>
      <dgm:spPr/>
      <dgm:t>
        <a:bodyPr/>
        <a:lstStyle/>
        <a:p>
          <a:endParaRPr lang="en-US"/>
        </a:p>
      </dgm:t>
    </dgm:pt>
    <dgm:pt modelId="{E4482FC9-2D07-4954-B450-775D977ACC0D}" type="sibTrans" cxnId="{2052A78A-AABE-4E6D-8568-C9ADE180503A}">
      <dgm:prSet/>
      <dgm:spPr/>
      <dgm:t>
        <a:bodyPr/>
        <a:lstStyle/>
        <a:p>
          <a:endParaRPr lang="en-US"/>
        </a:p>
      </dgm:t>
    </dgm:pt>
    <dgm:pt modelId="{1ADFD8FD-ABC5-44DC-865B-4A5451708AC5}">
      <dgm:prSet/>
      <dgm:spPr/>
      <dgm:t>
        <a:bodyPr/>
        <a:lstStyle/>
        <a:p>
          <a:r>
            <a:rPr lang="en-US" b="0" i="0" dirty="0"/>
            <a:t>Institution should still take steps to: </a:t>
          </a:r>
          <a:endParaRPr lang="en-US" dirty="0"/>
        </a:p>
      </dgm:t>
    </dgm:pt>
    <dgm:pt modelId="{146A833B-229B-408C-94C7-38481045A8A0}" type="parTrans" cxnId="{32979C0E-7A58-4C06-A961-58B8461B5CA0}">
      <dgm:prSet/>
      <dgm:spPr/>
      <dgm:t>
        <a:bodyPr/>
        <a:lstStyle/>
        <a:p>
          <a:endParaRPr lang="en-US"/>
        </a:p>
      </dgm:t>
    </dgm:pt>
    <dgm:pt modelId="{40D9FDB5-06F1-4BFF-AD4B-AF767459D926}" type="sibTrans" cxnId="{32979C0E-7A58-4C06-A961-58B8461B5CA0}">
      <dgm:prSet/>
      <dgm:spPr/>
      <dgm:t>
        <a:bodyPr/>
        <a:lstStyle/>
        <a:p>
          <a:endParaRPr lang="en-US"/>
        </a:p>
      </dgm:t>
    </dgm:pt>
    <dgm:pt modelId="{69AD03A2-F482-4F9D-A049-D8C38F13447C}">
      <dgm:prSet/>
      <dgm:spPr/>
      <dgm:t>
        <a:bodyPr/>
        <a:lstStyle/>
        <a:p>
          <a:r>
            <a:rPr lang="en-US" b="0" i="0" dirty="0"/>
            <a:t>Provide support and resources to the Complainant and campus community </a:t>
          </a:r>
          <a:endParaRPr lang="en-US" dirty="0"/>
        </a:p>
      </dgm:t>
    </dgm:pt>
    <dgm:pt modelId="{21BD9F50-06B4-4B86-9002-870A7DA1B8AB}" type="parTrans" cxnId="{D34CDDF5-8E3B-43E6-B960-4A9EC3C854F2}">
      <dgm:prSet/>
      <dgm:spPr/>
      <dgm:t>
        <a:bodyPr/>
        <a:lstStyle/>
        <a:p>
          <a:endParaRPr lang="en-US"/>
        </a:p>
      </dgm:t>
    </dgm:pt>
    <dgm:pt modelId="{114341E9-1F33-4DBF-A39D-8F37EEA606C8}" type="sibTrans" cxnId="{D34CDDF5-8E3B-43E6-B960-4A9EC3C854F2}">
      <dgm:prSet/>
      <dgm:spPr/>
      <dgm:t>
        <a:bodyPr/>
        <a:lstStyle/>
        <a:p>
          <a:endParaRPr lang="en-US"/>
        </a:p>
      </dgm:t>
    </dgm:pt>
    <dgm:pt modelId="{1D03FFB0-4042-46D3-9984-0652025C06C3}" type="pres">
      <dgm:prSet presAssocID="{79379EF9-825C-4D04-B0AF-8F970909513E}" presName="Name0" presStyleCnt="0">
        <dgm:presLayoutVars>
          <dgm:dir/>
          <dgm:animLvl val="lvl"/>
          <dgm:resizeHandles val="exact"/>
        </dgm:presLayoutVars>
      </dgm:prSet>
      <dgm:spPr/>
    </dgm:pt>
    <dgm:pt modelId="{B527D776-2D5C-4DEE-B3AB-918F50B98ED1}" type="pres">
      <dgm:prSet presAssocID="{AB57F22C-5736-4231-9E52-677AD97DE876}" presName="linNode" presStyleCnt="0"/>
      <dgm:spPr/>
    </dgm:pt>
    <dgm:pt modelId="{156FEAC1-2E5C-47D2-B631-03ED0CD6FEC9}" type="pres">
      <dgm:prSet presAssocID="{AB57F22C-5736-4231-9E52-677AD97DE876}" presName="parentText" presStyleLbl="node1" presStyleIdx="0" presStyleCnt="2">
        <dgm:presLayoutVars>
          <dgm:chMax val="1"/>
          <dgm:bulletEnabled val="1"/>
        </dgm:presLayoutVars>
      </dgm:prSet>
      <dgm:spPr/>
    </dgm:pt>
    <dgm:pt modelId="{20C32157-30EF-4E54-8F86-999C644E50C2}" type="pres">
      <dgm:prSet presAssocID="{AB57F22C-5736-4231-9E52-677AD97DE876}" presName="descendantText" presStyleLbl="alignAccFollowNode1" presStyleIdx="0" presStyleCnt="2">
        <dgm:presLayoutVars>
          <dgm:bulletEnabled val="1"/>
        </dgm:presLayoutVars>
      </dgm:prSet>
      <dgm:spPr/>
    </dgm:pt>
    <dgm:pt modelId="{B318A96F-0B17-4ACB-BA39-F72D0D79A9E2}" type="pres">
      <dgm:prSet presAssocID="{AB39C2A1-2D31-4C63-BB0D-FE23B110F83D}" presName="sp" presStyleCnt="0"/>
      <dgm:spPr/>
    </dgm:pt>
    <dgm:pt modelId="{B1224168-D747-40FA-9A89-DCEECE66E838}" type="pres">
      <dgm:prSet presAssocID="{1ADFD8FD-ABC5-44DC-865B-4A5451708AC5}" presName="linNode" presStyleCnt="0"/>
      <dgm:spPr/>
    </dgm:pt>
    <dgm:pt modelId="{8C17B3C7-A620-494F-AB5B-D7C960352724}" type="pres">
      <dgm:prSet presAssocID="{1ADFD8FD-ABC5-44DC-865B-4A5451708AC5}" presName="parentText" presStyleLbl="node1" presStyleIdx="1" presStyleCnt="2">
        <dgm:presLayoutVars>
          <dgm:chMax val="1"/>
          <dgm:bulletEnabled val="1"/>
        </dgm:presLayoutVars>
      </dgm:prSet>
      <dgm:spPr/>
    </dgm:pt>
    <dgm:pt modelId="{8E3A2F92-5AF0-4886-B7AA-DE18207552AB}" type="pres">
      <dgm:prSet presAssocID="{1ADFD8FD-ABC5-44DC-865B-4A5451708AC5}" presName="descendantText" presStyleLbl="alignAccFollowNode1" presStyleIdx="1" presStyleCnt="2">
        <dgm:presLayoutVars>
          <dgm:bulletEnabled val="1"/>
        </dgm:presLayoutVars>
      </dgm:prSet>
      <dgm:spPr/>
    </dgm:pt>
  </dgm:ptLst>
  <dgm:cxnLst>
    <dgm:cxn modelId="{32979C0E-7A58-4C06-A961-58B8461B5CA0}" srcId="{79379EF9-825C-4D04-B0AF-8F970909513E}" destId="{1ADFD8FD-ABC5-44DC-865B-4A5451708AC5}" srcOrd="1" destOrd="0" parTransId="{146A833B-229B-408C-94C7-38481045A8A0}" sibTransId="{40D9FDB5-06F1-4BFF-AD4B-AF767459D926}"/>
    <dgm:cxn modelId="{FF3A8B1C-E076-49DA-BCB2-808C3DC9FBB5}" type="presOf" srcId="{69AD03A2-F482-4F9D-A049-D8C38F13447C}" destId="{8E3A2F92-5AF0-4886-B7AA-DE18207552AB}" srcOrd="0" destOrd="0" presId="urn:microsoft.com/office/officeart/2005/8/layout/vList5"/>
    <dgm:cxn modelId="{FA0DD06A-49BB-4A0C-A900-920261256025}" srcId="{AB57F22C-5736-4231-9E52-677AD97DE876}" destId="{2394D058-4184-4EC2-8FFA-69BD5C7BE379}" srcOrd="1" destOrd="0" parTransId="{57354218-FDB8-41A5-8CE3-1E79C8C762C0}" sibTransId="{065FDADE-364D-40C5-A90E-A17FC4068FEF}"/>
    <dgm:cxn modelId="{A2C91C71-BD7E-498A-83B6-93A5FD7A7BDC}" type="presOf" srcId="{79379EF9-825C-4D04-B0AF-8F970909513E}" destId="{1D03FFB0-4042-46D3-9984-0652025C06C3}" srcOrd="0" destOrd="0" presId="urn:microsoft.com/office/officeart/2005/8/layout/vList5"/>
    <dgm:cxn modelId="{7B7DDF7F-8A5B-40C4-9236-316813B31E5F}" srcId="{AB57F22C-5736-4231-9E52-677AD97DE876}" destId="{56B2B2B2-F3A7-4EB3-BF69-E86B65E83AD1}" srcOrd="0" destOrd="0" parTransId="{E25F9B6B-E91C-404D-AB28-E3DBDC1EA4CB}" sibTransId="{1DCC6499-00D9-496F-B2A9-B7B5AAEFF676}"/>
    <dgm:cxn modelId="{369F1585-B942-4954-A9EE-C187D4A4504D}" type="presOf" srcId="{1ADFD8FD-ABC5-44DC-865B-4A5451708AC5}" destId="{8C17B3C7-A620-494F-AB5B-D7C960352724}" srcOrd="0" destOrd="0" presId="urn:microsoft.com/office/officeart/2005/8/layout/vList5"/>
    <dgm:cxn modelId="{2052A78A-AABE-4E6D-8568-C9ADE180503A}" srcId="{AB57F22C-5736-4231-9E52-677AD97DE876}" destId="{3CF6E210-1F46-4E49-86E4-BA0EAF869275}" srcOrd="3" destOrd="0" parTransId="{04820582-7DE8-431C-9D17-E1C1012F8B86}" sibTransId="{E4482FC9-2D07-4954-B450-775D977ACC0D}"/>
    <dgm:cxn modelId="{3688BA9A-AD72-4605-B7F8-20F5D0A2A3C3}" srcId="{AB57F22C-5736-4231-9E52-677AD97DE876}" destId="{D2A1FA68-AE58-4B5D-AE44-6BE6315BF134}" srcOrd="2" destOrd="0" parTransId="{DFAB6136-2DC1-435E-88F4-AED0FBA4687E}" sibTransId="{9DD33672-6DAA-4074-996F-CCD3F70E2978}"/>
    <dgm:cxn modelId="{7742679D-43A4-46E6-9E63-35AA7F2A72D9}" type="presOf" srcId="{56B2B2B2-F3A7-4EB3-BF69-E86B65E83AD1}" destId="{20C32157-30EF-4E54-8F86-999C644E50C2}" srcOrd="0" destOrd="0" presId="urn:microsoft.com/office/officeart/2005/8/layout/vList5"/>
    <dgm:cxn modelId="{8B0A19B7-4CC6-47EE-A774-EE60108C40FC}" type="presOf" srcId="{3CF6E210-1F46-4E49-86E4-BA0EAF869275}" destId="{20C32157-30EF-4E54-8F86-999C644E50C2}" srcOrd="0" destOrd="3" presId="urn:microsoft.com/office/officeart/2005/8/layout/vList5"/>
    <dgm:cxn modelId="{C6BE6CC5-852D-4075-A31D-CA859F14A309}" srcId="{79379EF9-825C-4D04-B0AF-8F970909513E}" destId="{AB57F22C-5736-4231-9E52-677AD97DE876}" srcOrd="0" destOrd="0" parTransId="{CD5C68EF-C935-4DAC-8EAE-1FFB98669ECE}" sibTransId="{AB39C2A1-2D31-4C63-BB0D-FE23B110F83D}"/>
    <dgm:cxn modelId="{C68D2ADD-E0D2-45FE-9C4F-6A0FF95D45B7}" type="presOf" srcId="{2394D058-4184-4EC2-8FFA-69BD5C7BE379}" destId="{20C32157-30EF-4E54-8F86-999C644E50C2}" srcOrd="0" destOrd="1" presId="urn:microsoft.com/office/officeart/2005/8/layout/vList5"/>
    <dgm:cxn modelId="{25219BEC-F82C-491E-966D-C1EABF0FD11C}" type="presOf" srcId="{AB57F22C-5736-4231-9E52-677AD97DE876}" destId="{156FEAC1-2E5C-47D2-B631-03ED0CD6FEC9}" srcOrd="0" destOrd="0" presId="urn:microsoft.com/office/officeart/2005/8/layout/vList5"/>
    <dgm:cxn modelId="{D34CDDF5-8E3B-43E6-B960-4A9EC3C854F2}" srcId="{1ADFD8FD-ABC5-44DC-865B-4A5451708AC5}" destId="{69AD03A2-F482-4F9D-A049-D8C38F13447C}" srcOrd="0" destOrd="0" parTransId="{21BD9F50-06B4-4B86-9002-870A7DA1B8AB}" sibTransId="{114341E9-1F33-4DBF-A39D-8F37EEA606C8}"/>
    <dgm:cxn modelId="{4A14A0F8-40BA-4472-8FAB-380D164CE740}" type="presOf" srcId="{D2A1FA68-AE58-4B5D-AE44-6BE6315BF134}" destId="{20C32157-30EF-4E54-8F86-999C644E50C2}" srcOrd="0" destOrd="2" presId="urn:microsoft.com/office/officeart/2005/8/layout/vList5"/>
    <dgm:cxn modelId="{AA672114-1306-4589-A6F4-6DD9722965BC}" type="presParOf" srcId="{1D03FFB0-4042-46D3-9984-0652025C06C3}" destId="{B527D776-2D5C-4DEE-B3AB-918F50B98ED1}" srcOrd="0" destOrd="0" presId="urn:microsoft.com/office/officeart/2005/8/layout/vList5"/>
    <dgm:cxn modelId="{F5AEEE12-2AE3-4DDA-B3E2-91C78EC2B440}" type="presParOf" srcId="{B527D776-2D5C-4DEE-B3AB-918F50B98ED1}" destId="{156FEAC1-2E5C-47D2-B631-03ED0CD6FEC9}" srcOrd="0" destOrd="0" presId="urn:microsoft.com/office/officeart/2005/8/layout/vList5"/>
    <dgm:cxn modelId="{90A1CFA9-7011-478D-A111-69315BBE8874}" type="presParOf" srcId="{B527D776-2D5C-4DEE-B3AB-918F50B98ED1}" destId="{20C32157-30EF-4E54-8F86-999C644E50C2}" srcOrd="1" destOrd="0" presId="urn:microsoft.com/office/officeart/2005/8/layout/vList5"/>
    <dgm:cxn modelId="{49EB70FE-5992-4FAD-A663-93FFB051481F}" type="presParOf" srcId="{1D03FFB0-4042-46D3-9984-0652025C06C3}" destId="{B318A96F-0B17-4ACB-BA39-F72D0D79A9E2}" srcOrd="1" destOrd="0" presId="urn:microsoft.com/office/officeart/2005/8/layout/vList5"/>
    <dgm:cxn modelId="{0725C0B3-7961-434F-BBBC-89BC007AF9F7}" type="presParOf" srcId="{1D03FFB0-4042-46D3-9984-0652025C06C3}" destId="{B1224168-D747-40FA-9A89-DCEECE66E838}" srcOrd="2" destOrd="0" presId="urn:microsoft.com/office/officeart/2005/8/layout/vList5"/>
    <dgm:cxn modelId="{FD20B3A7-58AE-46B7-BDBF-6F4B62BBF41A}" type="presParOf" srcId="{B1224168-D747-40FA-9A89-DCEECE66E838}" destId="{8C17B3C7-A620-494F-AB5B-D7C960352724}" srcOrd="0" destOrd="0" presId="urn:microsoft.com/office/officeart/2005/8/layout/vList5"/>
    <dgm:cxn modelId="{D58BD31B-DEC8-4BF2-AD35-08885BCA1D12}" type="presParOf" srcId="{B1224168-D747-40FA-9A89-DCEECE66E838}" destId="{8E3A2F92-5AF0-4886-B7AA-DE18207552A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807D6-E7BE-4B2C-A129-AEE643F18D1C}">
      <dsp:nvSpPr>
        <dsp:cNvPr id="0" name=""/>
        <dsp:cNvSpPr/>
      </dsp:nvSpPr>
      <dsp:spPr>
        <a:xfrm>
          <a:off x="1030435" y="352102"/>
          <a:ext cx="1113227" cy="11132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0D07F7-F536-4CB2-86BE-878E5106ABC5}">
      <dsp:nvSpPr>
        <dsp:cNvPr id="0" name=""/>
        <dsp:cNvSpPr/>
      </dsp:nvSpPr>
      <dsp:spPr>
        <a:xfrm>
          <a:off x="350130" y="1796989"/>
          <a:ext cx="2473839"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b="0" i="0" kern="1200"/>
            <a:t>responsible for administering this policy</a:t>
          </a:r>
          <a:endParaRPr lang="en-US" sz="1200" kern="1200"/>
        </a:p>
      </dsp:txBody>
      <dsp:txXfrm>
        <a:off x="350130" y="1796989"/>
        <a:ext cx="2473839" cy="765000"/>
      </dsp:txXfrm>
    </dsp:sp>
    <dsp:sp modelId="{5F257590-F036-4B71-977C-C38E8543BDF4}">
      <dsp:nvSpPr>
        <dsp:cNvPr id="0" name=""/>
        <dsp:cNvSpPr/>
      </dsp:nvSpPr>
      <dsp:spPr>
        <a:xfrm>
          <a:off x="3937197" y="352102"/>
          <a:ext cx="1113227" cy="11132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1B6EC7-04D1-4BCC-825D-35128F706832}">
      <dsp:nvSpPr>
        <dsp:cNvPr id="0" name=""/>
        <dsp:cNvSpPr/>
      </dsp:nvSpPr>
      <dsp:spPr>
        <a:xfrm>
          <a:off x="3256891" y="1796989"/>
          <a:ext cx="2473839"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b="0" i="0" kern="1200"/>
            <a:t>oversees the AGMU management of reports and complaints that involve allegations of Title IX Sexual Misconduct, </a:t>
          </a:r>
          <a:endParaRPr lang="en-US" sz="1200" kern="1200"/>
        </a:p>
      </dsp:txBody>
      <dsp:txXfrm>
        <a:off x="3256891" y="1796989"/>
        <a:ext cx="2473839" cy="765000"/>
      </dsp:txXfrm>
    </dsp:sp>
    <dsp:sp modelId="{990E77C2-D167-4EF3-B54A-A103E43036B7}">
      <dsp:nvSpPr>
        <dsp:cNvPr id="0" name=""/>
        <dsp:cNvSpPr/>
      </dsp:nvSpPr>
      <dsp:spPr>
        <a:xfrm>
          <a:off x="6843959" y="352102"/>
          <a:ext cx="1113227" cy="11132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0E31FD-1D81-49BE-BE4A-6E136FA4F061}">
      <dsp:nvSpPr>
        <dsp:cNvPr id="0" name=""/>
        <dsp:cNvSpPr/>
      </dsp:nvSpPr>
      <dsp:spPr>
        <a:xfrm>
          <a:off x="6163653" y="1796989"/>
          <a:ext cx="2473839"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b="0" i="0" kern="1200"/>
            <a:t>monitor outcomes of policy and training efforts, identify, and address any patterns, and assess effects on the campus climate. </a:t>
          </a:r>
          <a:endParaRPr lang="en-US" sz="1200" kern="1200"/>
        </a:p>
      </dsp:txBody>
      <dsp:txXfrm>
        <a:off x="6163653" y="1796989"/>
        <a:ext cx="2473839" cy="76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CDA71-1ED9-482F-AD27-14B790F75095}">
      <dsp:nvSpPr>
        <dsp:cNvPr id="0" name=""/>
        <dsp:cNvSpPr/>
      </dsp:nvSpPr>
      <dsp:spPr>
        <a:xfrm>
          <a:off x="0" y="0"/>
          <a:ext cx="5219307"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FF2B36-9D91-48A5-B86D-922AD7CD9D7B}">
      <dsp:nvSpPr>
        <dsp:cNvPr id="0" name=""/>
        <dsp:cNvSpPr/>
      </dsp:nvSpPr>
      <dsp:spPr>
        <a:xfrm>
          <a:off x="0" y="0"/>
          <a:ext cx="1043861" cy="884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Line</a:t>
          </a:r>
        </a:p>
      </dsp:txBody>
      <dsp:txXfrm>
        <a:off x="0" y="0"/>
        <a:ext cx="1043861" cy="884352"/>
      </dsp:txXfrm>
    </dsp:sp>
    <dsp:sp modelId="{19473972-978C-4A8B-89D9-A336D61CA58B}">
      <dsp:nvSpPr>
        <dsp:cNvPr id="0" name=""/>
        <dsp:cNvSpPr/>
      </dsp:nvSpPr>
      <dsp:spPr>
        <a:xfrm>
          <a:off x="1122151" y="40158"/>
          <a:ext cx="4097155" cy="803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First line of contact on campus </a:t>
          </a:r>
        </a:p>
      </dsp:txBody>
      <dsp:txXfrm>
        <a:off x="1122151" y="40158"/>
        <a:ext cx="4097155" cy="803171"/>
      </dsp:txXfrm>
    </dsp:sp>
    <dsp:sp modelId="{471CD099-AF8F-4A40-BA37-ADCA2452D902}">
      <dsp:nvSpPr>
        <dsp:cNvPr id="0" name=""/>
        <dsp:cNvSpPr/>
      </dsp:nvSpPr>
      <dsp:spPr>
        <a:xfrm>
          <a:off x="1043861" y="843330"/>
          <a:ext cx="4175445" cy="0"/>
        </a:xfrm>
        <a:prstGeom prst="line">
          <a:avLst/>
        </a:prstGeom>
        <a:solidFill>
          <a:schemeClr val="dk2">
            <a:hueOff val="0"/>
            <a:satOff val="0"/>
            <a:lumOff val="0"/>
            <a:alphaOff val="0"/>
          </a:schemeClr>
        </a:solidFill>
        <a:ln w="1905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230A14-40BF-49ED-8E59-1A8151E8165E}">
      <dsp:nvSpPr>
        <dsp:cNvPr id="0" name=""/>
        <dsp:cNvSpPr/>
      </dsp:nvSpPr>
      <dsp:spPr>
        <a:xfrm>
          <a:off x="0" y="884352"/>
          <a:ext cx="5219307"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531405-08C0-47C0-9788-BEB79D62B946}">
      <dsp:nvSpPr>
        <dsp:cNvPr id="0" name=""/>
        <dsp:cNvSpPr/>
      </dsp:nvSpPr>
      <dsp:spPr>
        <a:xfrm>
          <a:off x="0" y="884352"/>
          <a:ext cx="1043861" cy="884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Address</a:t>
          </a:r>
        </a:p>
      </dsp:txBody>
      <dsp:txXfrm>
        <a:off x="0" y="884352"/>
        <a:ext cx="1043861" cy="884352"/>
      </dsp:txXfrm>
    </dsp:sp>
    <dsp:sp modelId="{20336E42-88A5-4376-805C-AD22D5A0218A}">
      <dsp:nvSpPr>
        <dsp:cNvPr id="0" name=""/>
        <dsp:cNvSpPr/>
      </dsp:nvSpPr>
      <dsp:spPr>
        <a:xfrm>
          <a:off x="1122151" y="924511"/>
          <a:ext cx="4097155" cy="803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Address the complaints of Title IX </a:t>
          </a:r>
        </a:p>
      </dsp:txBody>
      <dsp:txXfrm>
        <a:off x="1122151" y="924511"/>
        <a:ext cx="4097155" cy="803171"/>
      </dsp:txXfrm>
    </dsp:sp>
    <dsp:sp modelId="{C190EE45-D110-460C-917F-4146F51F57E5}">
      <dsp:nvSpPr>
        <dsp:cNvPr id="0" name=""/>
        <dsp:cNvSpPr/>
      </dsp:nvSpPr>
      <dsp:spPr>
        <a:xfrm>
          <a:off x="1043861" y="1727682"/>
          <a:ext cx="4175445" cy="0"/>
        </a:xfrm>
        <a:prstGeom prst="line">
          <a:avLst/>
        </a:prstGeom>
        <a:solidFill>
          <a:schemeClr val="dk2">
            <a:hueOff val="0"/>
            <a:satOff val="0"/>
            <a:lumOff val="0"/>
            <a:alphaOff val="0"/>
          </a:schemeClr>
        </a:solidFill>
        <a:ln w="1905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6DD00F-36AD-4D73-950C-6017F4A086AD}">
      <dsp:nvSpPr>
        <dsp:cNvPr id="0" name=""/>
        <dsp:cNvSpPr/>
      </dsp:nvSpPr>
      <dsp:spPr>
        <a:xfrm>
          <a:off x="0" y="1768705"/>
          <a:ext cx="5219307"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D0434D-D16F-4FB2-9752-74FD99179B3D}">
      <dsp:nvSpPr>
        <dsp:cNvPr id="0" name=""/>
        <dsp:cNvSpPr/>
      </dsp:nvSpPr>
      <dsp:spPr>
        <a:xfrm>
          <a:off x="0" y="1768705"/>
          <a:ext cx="1043861" cy="884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Start</a:t>
          </a:r>
        </a:p>
      </dsp:txBody>
      <dsp:txXfrm>
        <a:off x="0" y="1768705"/>
        <a:ext cx="1043861" cy="884352"/>
      </dsp:txXfrm>
    </dsp:sp>
    <dsp:sp modelId="{935DDD3B-AEC0-4815-A7E9-A89F71006BE1}">
      <dsp:nvSpPr>
        <dsp:cNvPr id="0" name=""/>
        <dsp:cNvSpPr/>
      </dsp:nvSpPr>
      <dsp:spPr>
        <a:xfrm>
          <a:off x="1122151" y="1808863"/>
          <a:ext cx="4097155" cy="803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Start the investigation process immediately </a:t>
          </a:r>
        </a:p>
      </dsp:txBody>
      <dsp:txXfrm>
        <a:off x="1122151" y="1808863"/>
        <a:ext cx="4097155" cy="803171"/>
      </dsp:txXfrm>
    </dsp:sp>
    <dsp:sp modelId="{4A8CBC31-2EFC-4D2D-9BE4-8AD64FBDB649}">
      <dsp:nvSpPr>
        <dsp:cNvPr id="0" name=""/>
        <dsp:cNvSpPr/>
      </dsp:nvSpPr>
      <dsp:spPr>
        <a:xfrm>
          <a:off x="1043861" y="2612035"/>
          <a:ext cx="4175445" cy="0"/>
        </a:xfrm>
        <a:prstGeom prst="line">
          <a:avLst/>
        </a:prstGeom>
        <a:solidFill>
          <a:schemeClr val="dk2">
            <a:hueOff val="0"/>
            <a:satOff val="0"/>
            <a:lumOff val="0"/>
            <a:alphaOff val="0"/>
          </a:schemeClr>
        </a:solidFill>
        <a:ln w="1905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340827-32FF-45D0-BF43-9C8A2B9A31B9}">
      <dsp:nvSpPr>
        <dsp:cNvPr id="0" name=""/>
        <dsp:cNvSpPr/>
      </dsp:nvSpPr>
      <dsp:spPr>
        <a:xfrm>
          <a:off x="0" y="2653057"/>
          <a:ext cx="5219307"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E16916-268C-4FE1-BA2A-90C94D8A3BD9}">
      <dsp:nvSpPr>
        <dsp:cNvPr id="0" name=""/>
        <dsp:cNvSpPr/>
      </dsp:nvSpPr>
      <dsp:spPr>
        <a:xfrm>
          <a:off x="0" y="2653057"/>
          <a:ext cx="1043861" cy="884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Report</a:t>
          </a:r>
        </a:p>
      </dsp:txBody>
      <dsp:txXfrm>
        <a:off x="0" y="2653057"/>
        <a:ext cx="1043861" cy="884352"/>
      </dsp:txXfrm>
    </dsp:sp>
    <dsp:sp modelId="{3D5D6C0F-0ECD-4F04-9350-8BE191B9EF61}">
      <dsp:nvSpPr>
        <dsp:cNvPr id="0" name=""/>
        <dsp:cNvSpPr/>
      </dsp:nvSpPr>
      <dsp:spPr>
        <a:xfrm>
          <a:off x="1122151" y="2693216"/>
          <a:ext cx="4097155" cy="803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Report the incident to the Title IX Coordinator</a:t>
          </a:r>
        </a:p>
      </dsp:txBody>
      <dsp:txXfrm>
        <a:off x="1122151" y="2693216"/>
        <a:ext cx="4097155" cy="803171"/>
      </dsp:txXfrm>
    </dsp:sp>
    <dsp:sp modelId="{BDD0CA0A-72F9-470E-83A6-97BF979C8AF4}">
      <dsp:nvSpPr>
        <dsp:cNvPr id="0" name=""/>
        <dsp:cNvSpPr/>
      </dsp:nvSpPr>
      <dsp:spPr>
        <a:xfrm>
          <a:off x="1043861" y="3496387"/>
          <a:ext cx="4175445" cy="0"/>
        </a:xfrm>
        <a:prstGeom prst="line">
          <a:avLst/>
        </a:prstGeom>
        <a:solidFill>
          <a:schemeClr val="dk2">
            <a:hueOff val="0"/>
            <a:satOff val="0"/>
            <a:lumOff val="0"/>
            <a:alphaOff val="0"/>
          </a:schemeClr>
        </a:solidFill>
        <a:ln w="1905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8D24D-D627-497D-977E-22439CC8D85F}">
      <dsp:nvSpPr>
        <dsp:cNvPr id="0" name=""/>
        <dsp:cNvSpPr/>
      </dsp:nvSpPr>
      <dsp:spPr>
        <a:xfrm>
          <a:off x="0" y="13104"/>
          <a:ext cx="11130405" cy="580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endParaRPr lang="en-US" sz="3100" kern="1200"/>
        </a:p>
      </dsp:txBody>
      <dsp:txXfrm>
        <a:off x="28329" y="41433"/>
        <a:ext cx="11073747" cy="523662"/>
      </dsp:txXfrm>
    </dsp:sp>
    <dsp:sp modelId="{542EC984-97F5-489A-A43E-0A258AA580D0}">
      <dsp:nvSpPr>
        <dsp:cNvPr id="0" name=""/>
        <dsp:cNvSpPr/>
      </dsp:nvSpPr>
      <dsp:spPr>
        <a:xfrm>
          <a:off x="0" y="593424"/>
          <a:ext cx="11130405" cy="340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390"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b="0" i="0" kern="1200" dirty="0"/>
            <a:t>Employees </a:t>
          </a:r>
          <a:r>
            <a:rPr lang="en-US" sz="2400" b="1" i="0" kern="1200" dirty="0"/>
            <a:t>are required </a:t>
          </a:r>
          <a:r>
            <a:rPr lang="en-US" sz="2400" b="0" i="0" kern="1200" dirty="0"/>
            <a:t>to report alleged T. IX Sexual Misconduct to the University’s T. IX Deputy Coordinator or T.IX Coordinator.</a:t>
          </a:r>
          <a:endParaRPr lang="en-US" sz="24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b="0" i="0" kern="1200" dirty="0"/>
            <a:t>Reports may be made in person, by mail, by telephone, by electronic mail, or by any other means at any time, including during non-business hours.</a:t>
          </a:r>
          <a:endParaRPr lang="en-US" sz="24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b="0" i="0" kern="1200" dirty="0"/>
            <a:t>Upon receipt of a report of T. IX Sexual Misconduct, the Campus T.IX Deputy Coordinator will promptly contact the Complainant and carry out an initial response and assessment.  </a:t>
          </a:r>
          <a:endParaRPr lang="en-US" sz="2400" kern="1200" dirty="0"/>
        </a:p>
      </dsp:txBody>
      <dsp:txXfrm>
        <a:off x="0" y="593424"/>
        <a:ext cx="11130405" cy="34010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5D944-1E2A-4B42-B3ED-46A320F76478}">
      <dsp:nvSpPr>
        <dsp:cNvPr id="0" name=""/>
        <dsp:cNvSpPr/>
      </dsp:nvSpPr>
      <dsp:spPr>
        <a:xfrm>
          <a:off x="0" y="0"/>
          <a:ext cx="4438036"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B9220D8-4989-44DF-B6ED-206CA9C2BEA6}">
      <dsp:nvSpPr>
        <dsp:cNvPr id="0" name=""/>
        <dsp:cNvSpPr/>
      </dsp:nvSpPr>
      <dsp:spPr>
        <a:xfrm>
          <a:off x="0" y="0"/>
          <a:ext cx="887607" cy="3908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dirty="0"/>
            <a:t>Title IX applies when:</a:t>
          </a:r>
          <a:endParaRPr lang="en-US" sz="1800" kern="1200" dirty="0"/>
        </a:p>
      </dsp:txBody>
      <dsp:txXfrm>
        <a:off x="0" y="0"/>
        <a:ext cx="887607" cy="3908585"/>
      </dsp:txXfrm>
    </dsp:sp>
    <dsp:sp modelId="{E9131A41-D656-4B47-A441-A2511E9712CF}">
      <dsp:nvSpPr>
        <dsp:cNvPr id="0" name=""/>
        <dsp:cNvSpPr/>
      </dsp:nvSpPr>
      <dsp:spPr>
        <a:xfrm>
          <a:off x="954177" y="36833"/>
          <a:ext cx="3483858" cy="736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0" i="0" kern="1200" dirty="0"/>
            <a:t>The recipient (AGMU) has control over the harasser and control over the context of the harassment.</a:t>
          </a:r>
          <a:endParaRPr lang="en-US" sz="1200" kern="1200" dirty="0"/>
        </a:p>
      </dsp:txBody>
      <dsp:txXfrm>
        <a:off x="954177" y="36833"/>
        <a:ext cx="3483858" cy="736676"/>
      </dsp:txXfrm>
    </dsp:sp>
    <dsp:sp modelId="{694287B4-D211-4CF8-8073-CEFBF493F70F}">
      <dsp:nvSpPr>
        <dsp:cNvPr id="0" name=""/>
        <dsp:cNvSpPr/>
      </dsp:nvSpPr>
      <dsp:spPr>
        <a:xfrm>
          <a:off x="887607" y="773510"/>
          <a:ext cx="3550428"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27433EC-BAFB-470B-9DF3-D2036261960D}">
      <dsp:nvSpPr>
        <dsp:cNvPr id="0" name=""/>
        <dsp:cNvSpPr/>
      </dsp:nvSpPr>
      <dsp:spPr>
        <a:xfrm>
          <a:off x="954177" y="810344"/>
          <a:ext cx="3483858" cy="736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endParaRPr lang="en-US" sz="1200" kern="1200" dirty="0"/>
        </a:p>
      </dsp:txBody>
      <dsp:txXfrm>
        <a:off x="954177" y="810344"/>
        <a:ext cx="3483858" cy="736676"/>
      </dsp:txXfrm>
    </dsp:sp>
    <dsp:sp modelId="{6CBCBF09-AC18-4328-935A-B48EFF97E5A1}">
      <dsp:nvSpPr>
        <dsp:cNvPr id="0" name=""/>
        <dsp:cNvSpPr/>
      </dsp:nvSpPr>
      <dsp:spPr>
        <a:xfrm>
          <a:off x="887607" y="1547020"/>
          <a:ext cx="3550428"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884AAD00-074D-41C3-AB30-EEE6A984DD60}">
      <dsp:nvSpPr>
        <dsp:cNvPr id="0" name=""/>
        <dsp:cNvSpPr/>
      </dsp:nvSpPr>
      <dsp:spPr>
        <a:xfrm>
          <a:off x="954177" y="1583854"/>
          <a:ext cx="3483858" cy="736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0" i="0" kern="1200" dirty="0"/>
            <a:t>The incident occurred when participating in an educational program or activity locations, events, or circumstances under substantial control.</a:t>
          </a:r>
          <a:endParaRPr lang="en-US" sz="1200" kern="1200" dirty="0"/>
        </a:p>
      </dsp:txBody>
      <dsp:txXfrm>
        <a:off x="954177" y="1583854"/>
        <a:ext cx="3483858" cy="736676"/>
      </dsp:txXfrm>
    </dsp:sp>
    <dsp:sp modelId="{9FB9821F-0E70-4302-998D-A09875516CFE}">
      <dsp:nvSpPr>
        <dsp:cNvPr id="0" name=""/>
        <dsp:cNvSpPr/>
      </dsp:nvSpPr>
      <dsp:spPr>
        <a:xfrm>
          <a:off x="887607" y="2320531"/>
          <a:ext cx="3550428"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2376515-241E-430F-AC0D-FF0E657FF9C7}">
      <dsp:nvSpPr>
        <dsp:cNvPr id="0" name=""/>
        <dsp:cNvSpPr/>
      </dsp:nvSpPr>
      <dsp:spPr>
        <a:xfrm>
          <a:off x="954177" y="2357365"/>
          <a:ext cx="3483858" cy="736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endParaRPr lang="en-US" sz="1200" kern="1200" dirty="0"/>
        </a:p>
      </dsp:txBody>
      <dsp:txXfrm>
        <a:off x="954177" y="2357365"/>
        <a:ext cx="3483858" cy="736676"/>
      </dsp:txXfrm>
    </dsp:sp>
    <dsp:sp modelId="{7802A61C-5D27-4CB0-B147-BD69DC1D314F}">
      <dsp:nvSpPr>
        <dsp:cNvPr id="0" name=""/>
        <dsp:cNvSpPr/>
      </dsp:nvSpPr>
      <dsp:spPr>
        <a:xfrm>
          <a:off x="887607" y="3094041"/>
          <a:ext cx="3550428"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49E2ECE-31DB-4198-A78E-6E7FE5D1A95C}">
      <dsp:nvSpPr>
        <dsp:cNvPr id="0" name=""/>
        <dsp:cNvSpPr/>
      </dsp:nvSpPr>
      <dsp:spPr>
        <a:xfrm>
          <a:off x="954177" y="3130875"/>
          <a:ext cx="3483858" cy="736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0" i="0" kern="1200" dirty="0"/>
            <a:t>The incident occurred in any building owned or controlled by the University or an officially recognized student organization.</a:t>
          </a:r>
          <a:endParaRPr lang="en-US" sz="1200" kern="1200" dirty="0"/>
        </a:p>
      </dsp:txBody>
      <dsp:txXfrm>
        <a:off x="954177" y="3130875"/>
        <a:ext cx="3483858" cy="736676"/>
      </dsp:txXfrm>
    </dsp:sp>
    <dsp:sp modelId="{0E5CA9E6-87D5-4C4A-91E4-06C7F42D3CE7}">
      <dsp:nvSpPr>
        <dsp:cNvPr id="0" name=""/>
        <dsp:cNvSpPr/>
      </dsp:nvSpPr>
      <dsp:spPr>
        <a:xfrm>
          <a:off x="887607" y="3867552"/>
          <a:ext cx="3550428"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32157-30EF-4E54-8F86-999C644E50C2}">
      <dsp:nvSpPr>
        <dsp:cNvPr id="0" name=""/>
        <dsp:cNvSpPr/>
      </dsp:nvSpPr>
      <dsp:spPr>
        <a:xfrm rot="5400000">
          <a:off x="2858919" y="-807373"/>
          <a:ext cx="1380418" cy="3340356"/>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b="0" i="0" kern="1200"/>
            <a:t>Institutional harassment/discrimination policies </a:t>
          </a:r>
          <a:endParaRPr lang="en-US" sz="1400" kern="1200"/>
        </a:p>
        <a:p>
          <a:pPr marL="114300" lvl="1" indent="-114300" algn="l" defTabSz="622300">
            <a:lnSpc>
              <a:spcPct val="90000"/>
            </a:lnSpc>
            <a:spcBef>
              <a:spcPct val="0"/>
            </a:spcBef>
            <a:spcAft>
              <a:spcPct val="15000"/>
            </a:spcAft>
            <a:buChar char="•"/>
          </a:pPr>
          <a:r>
            <a:rPr lang="en-US" sz="1400" b="0" i="0" kern="1200"/>
            <a:t>Student Handbook/conduct policies </a:t>
          </a:r>
          <a:endParaRPr lang="en-US" sz="1400" kern="1200"/>
        </a:p>
        <a:p>
          <a:pPr marL="114300" lvl="1" indent="-114300" algn="l" defTabSz="622300">
            <a:lnSpc>
              <a:spcPct val="90000"/>
            </a:lnSpc>
            <a:spcBef>
              <a:spcPct val="0"/>
            </a:spcBef>
            <a:spcAft>
              <a:spcPct val="15000"/>
            </a:spcAft>
            <a:buChar char="•"/>
          </a:pPr>
          <a:r>
            <a:rPr lang="en-US" sz="1400" b="0" i="0" kern="1200"/>
            <a:t>Technology/Acceptable Use policies </a:t>
          </a:r>
          <a:endParaRPr lang="en-US" sz="1400" kern="1200"/>
        </a:p>
        <a:p>
          <a:pPr marL="114300" lvl="1" indent="-114300" algn="l" defTabSz="622300">
            <a:lnSpc>
              <a:spcPct val="90000"/>
            </a:lnSpc>
            <a:spcBef>
              <a:spcPct val="0"/>
            </a:spcBef>
            <a:spcAft>
              <a:spcPct val="15000"/>
            </a:spcAft>
            <a:buChar char="•"/>
          </a:pPr>
          <a:r>
            <a:rPr lang="en-US" sz="1400" b="0" i="0" kern="1200"/>
            <a:t>Employee Handbook/conduct policies </a:t>
          </a:r>
          <a:endParaRPr lang="en-US" sz="1400" kern="1200"/>
        </a:p>
      </dsp:txBody>
      <dsp:txXfrm rot="-5400000">
        <a:off x="1878950" y="239982"/>
        <a:ext cx="3272970" cy="1245646"/>
      </dsp:txXfrm>
    </dsp:sp>
    <dsp:sp modelId="{156FEAC1-2E5C-47D2-B631-03ED0CD6FEC9}">
      <dsp:nvSpPr>
        <dsp:cNvPr id="0" name=""/>
        <dsp:cNvSpPr/>
      </dsp:nvSpPr>
      <dsp:spPr>
        <a:xfrm>
          <a:off x="0" y="43"/>
          <a:ext cx="1878950" cy="172552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0" i="0" kern="1200" dirty="0"/>
            <a:t>Behavior could still violate and be addressed under: </a:t>
          </a:r>
          <a:endParaRPr lang="en-US" sz="2000" kern="1200" dirty="0"/>
        </a:p>
      </dsp:txBody>
      <dsp:txXfrm>
        <a:off x="84233" y="84276"/>
        <a:ext cx="1710484" cy="1557057"/>
      </dsp:txXfrm>
    </dsp:sp>
    <dsp:sp modelId="{8E3A2F92-5AF0-4886-B7AA-DE18207552AB}">
      <dsp:nvSpPr>
        <dsp:cNvPr id="0" name=""/>
        <dsp:cNvSpPr/>
      </dsp:nvSpPr>
      <dsp:spPr>
        <a:xfrm rot="5400000">
          <a:off x="2858919" y="1004426"/>
          <a:ext cx="1380418" cy="3340356"/>
        </a:xfrm>
        <a:prstGeom prst="round2SameRect">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b="0" i="0" kern="1200" dirty="0"/>
            <a:t>Provide support and resources to the Complainant and campus community </a:t>
          </a:r>
          <a:endParaRPr lang="en-US" sz="1400" kern="1200" dirty="0"/>
        </a:p>
      </dsp:txBody>
      <dsp:txXfrm rot="-5400000">
        <a:off x="1878950" y="2051781"/>
        <a:ext cx="3272970" cy="1245646"/>
      </dsp:txXfrm>
    </dsp:sp>
    <dsp:sp modelId="{8C17B3C7-A620-494F-AB5B-D7C960352724}">
      <dsp:nvSpPr>
        <dsp:cNvPr id="0" name=""/>
        <dsp:cNvSpPr/>
      </dsp:nvSpPr>
      <dsp:spPr>
        <a:xfrm>
          <a:off x="0" y="1811843"/>
          <a:ext cx="1878950" cy="1725523"/>
        </a:xfrm>
        <a:prstGeom prst="roundRect">
          <a:avLst/>
        </a:prstGeom>
        <a:solidFill>
          <a:schemeClr val="accent2">
            <a:hueOff val="6443614"/>
            <a:satOff val="-18493"/>
            <a:lumOff val="-29609"/>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0" i="0" kern="1200" dirty="0"/>
            <a:t>Institution should still take steps to: </a:t>
          </a:r>
          <a:endParaRPr lang="en-US" sz="2000" kern="1200" dirty="0"/>
        </a:p>
      </dsp:txBody>
      <dsp:txXfrm>
        <a:off x="84233" y="1896076"/>
        <a:ext cx="1710484" cy="155705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7E07F5-3B20-43FF-828E-FFDA9053563B}" type="datetimeFigureOut">
              <a:rPr lang="en-US" smtClean="0"/>
              <a:t>2/28/2025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0385A-14F6-414B-8617-7A5BBDB33B55}" type="slidenum">
              <a:rPr lang="en-US" smtClean="0"/>
              <a:t>‹#›</a:t>
            </a:fld>
            <a:endParaRPr lang="en-US"/>
          </a:p>
        </p:txBody>
      </p:sp>
    </p:spTree>
    <p:extLst>
      <p:ext uri="{BB962C8B-B14F-4D97-AF65-F5344CB8AC3E}">
        <p14:creationId xmlns:p14="http://schemas.microsoft.com/office/powerpoint/2010/main" val="566131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40385A-14F6-414B-8617-7A5BBDB33B55}" type="slidenum">
              <a:rPr lang="en-US" smtClean="0"/>
              <a:t>2</a:t>
            </a:fld>
            <a:endParaRPr lang="en-US"/>
          </a:p>
        </p:txBody>
      </p:sp>
    </p:spTree>
    <p:extLst>
      <p:ext uri="{BB962C8B-B14F-4D97-AF65-F5344CB8AC3E}">
        <p14:creationId xmlns:p14="http://schemas.microsoft.com/office/powerpoint/2010/main" val="480093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AE015-EAAC-62D2-4099-243BBA86B0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A0F0E7-8497-1033-4D29-2AE159247B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7EB2C7-972D-F277-2FA3-ABDE8D1C17BB}"/>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a:extLst>
              <a:ext uri="{FF2B5EF4-FFF2-40B4-BE49-F238E27FC236}">
                <a16:creationId xmlns:a16="http://schemas.microsoft.com/office/drawing/2014/main" id="{8DC16F3E-F2A9-9968-9506-86E73AB074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1851D-3D95-AB10-C311-C705E2E4D8FA}"/>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110145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6604-D8D5-E9AE-0F20-220C43E908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4DBA2D-4CCF-26AB-D4CC-B5F18C3AF0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365CB3-4792-18AC-D80B-C34821C163E6}"/>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a:extLst>
              <a:ext uri="{FF2B5EF4-FFF2-40B4-BE49-F238E27FC236}">
                <a16:creationId xmlns:a16="http://schemas.microsoft.com/office/drawing/2014/main" id="{C6DF2348-B823-FE06-40B5-F368FFDB96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4FF126-4952-A8E3-589F-BAB5449F17D2}"/>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107140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5099A7-6994-8B4E-73FA-D52CC57D27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D4AFA6-0853-94BF-ED20-E8E4F95E1D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80A8C-662F-E786-0D58-48D71B44433B}"/>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a:extLst>
              <a:ext uri="{FF2B5EF4-FFF2-40B4-BE49-F238E27FC236}">
                <a16:creationId xmlns:a16="http://schemas.microsoft.com/office/drawing/2014/main" id="{B160E218-A0D5-B75E-4F39-FE5AB08E5E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C7C6A0-B3A0-B38A-75A0-DCB34CB3856C}"/>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2175898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en-US"/>
              <a:t>Click to edit Master title style</a:t>
            </a:r>
            <a:endParaRPr/>
          </a:p>
        </p:txBody>
      </p:sp>
      <p:sp>
        <p:nvSpPr>
          <p:cNvPr id="30" name="Google Shape;30;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rmAutofit/>
          </a:bodyPr>
          <a:lstStyle>
            <a:lvl1pPr marL="609585" lvl="0" indent="-406390">
              <a:spcBef>
                <a:spcPts val="0"/>
              </a:spcBef>
              <a:spcAft>
                <a:spcPts val="0"/>
              </a:spcAft>
              <a:buSzPts val="1200"/>
              <a:buChar char="●"/>
              <a:defRPr sz="1600"/>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1" name="Google Shape;31;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27309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rmAutofit/>
          </a:bodyPr>
          <a:lstStyle>
            <a:lvl1pPr marL="609585" lvl="0" indent="-304792">
              <a:lnSpc>
                <a:spcPct val="100000"/>
              </a:lnSpc>
              <a:spcBef>
                <a:spcPts val="0"/>
              </a:spcBef>
              <a:spcAft>
                <a:spcPts val="0"/>
              </a:spcAft>
              <a:buSzPts val="1800"/>
              <a:buNone/>
              <a:defRPr/>
            </a:lvl1pPr>
          </a:lstStyle>
          <a:p>
            <a:pPr lvl="0"/>
            <a:r>
              <a:rPr lang="en-US"/>
              <a:t>Click to edit Master text styles</a:t>
            </a:r>
          </a:p>
        </p:txBody>
      </p:sp>
      <p:sp>
        <p:nvSpPr>
          <p:cNvPr id="43" name="Google Shape;43;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84748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1487924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1761088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3732148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7ED164-AE2E-4D88-A1E6-F3173EC14AB2}"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522181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7ED164-AE2E-4D88-A1E6-F3173EC14AB2}"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9870609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7ED164-AE2E-4D88-A1E6-F3173EC14AB2}" type="datetimeFigureOut">
              <a:rPr lang="en-US" smtClean="0"/>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75035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8D0A5-A100-9B67-28C8-4A02F46321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91D1A7-96C4-E77C-53FB-8DB5B4EC9F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F7B024-14E8-640C-5D38-C8A94CED3069}"/>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a:extLst>
              <a:ext uri="{FF2B5EF4-FFF2-40B4-BE49-F238E27FC236}">
                <a16:creationId xmlns:a16="http://schemas.microsoft.com/office/drawing/2014/main" id="{7BB8E426-480E-4903-5226-D58F2D1D2F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46A086-5028-CE9D-5969-112DF9932F04}"/>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4218224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ED164-AE2E-4D88-A1E6-F3173EC14AB2}" type="datetimeFigureOut">
              <a:rPr lang="en-US" smtClean="0"/>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259279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164-AE2E-4D88-A1E6-F3173EC14AB2}"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34859090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164-AE2E-4D88-A1E6-F3173EC14AB2}"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2883364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38847473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40315938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rmAutofit/>
          </a:bodyPr>
          <a:lstStyle>
            <a:lvl1pPr marL="609585" lvl="0" indent="-304792">
              <a:lnSpc>
                <a:spcPct val="100000"/>
              </a:lnSpc>
              <a:spcBef>
                <a:spcPts val="0"/>
              </a:spcBef>
              <a:spcAft>
                <a:spcPts val="0"/>
              </a:spcAft>
              <a:buSzPts val="1800"/>
              <a:buNone/>
              <a:defRPr/>
            </a:lvl1pPr>
          </a:lstStyle>
          <a:p>
            <a:pPr lvl="0"/>
            <a:r>
              <a:rPr lang="en-US"/>
              <a:t>Click to edit Master text styles</a:t>
            </a:r>
          </a:p>
        </p:txBody>
      </p:sp>
      <p:sp>
        <p:nvSpPr>
          <p:cNvPr id="43" name="Google Shape;43;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74328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en-US"/>
              <a:t>Click to edit Master title style</a:t>
            </a:r>
            <a:endParaRPr/>
          </a:p>
        </p:txBody>
      </p:sp>
      <p:sp>
        <p:nvSpPr>
          <p:cNvPr id="30" name="Google Shape;30;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rmAutofit/>
          </a:bodyPr>
          <a:lstStyle>
            <a:lvl1pPr marL="609585" lvl="0" indent="-406390">
              <a:spcBef>
                <a:spcPts val="0"/>
              </a:spcBef>
              <a:spcAft>
                <a:spcPts val="0"/>
              </a:spcAft>
              <a:buSzPts val="1200"/>
              <a:buChar char="●"/>
              <a:defRPr sz="1600"/>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1" name="Google Shape;31;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88799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FA3B7-E596-7EAC-AA53-596924F1AE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34363D-DFA0-64F8-B524-813931FCF0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EC1374-F93C-79AF-1F25-6D89AC9EB654}"/>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5" name="Footer Placeholder 4">
            <a:extLst>
              <a:ext uri="{FF2B5EF4-FFF2-40B4-BE49-F238E27FC236}">
                <a16:creationId xmlns:a16="http://schemas.microsoft.com/office/drawing/2014/main" id="{8147B4DC-2CF5-6E56-5DA6-F6DC32B833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F97120-7121-18C6-A846-D51CCB77529D}"/>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3423204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41F20-E8E3-F948-0D1F-BB75D08BEB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FFFF35-939A-2668-5734-ED1460CA17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064DB8-39B0-776A-2C5E-BBE78332AA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30949B-2C7D-7E26-8114-3F0056F22481}"/>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6" name="Footer Placeholder 5">
            <a:extLst>
              <a:ext uri="{FF2B5EF4-FFF2-40B4-BE49-F238E27FC236}">
                <a16:creationId xmlns:a16="http://schemas.microsoft.com/office/drawing/2014/main" id="{0638D09F-1B06-4AFF-F2BA-9F469042A7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FBDF8E-2145-6A19-38E0-1A19DF114C8C}"/>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1897830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ADEB-F63F-1211-AAAE-E41E0F20F5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DE6D62-27E3-BD2A-F2A4-244E264DB4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ADE5E7-23AF-EF3D-C691-A26F92208A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5822F0-FD4C-2071-8EF0-2BACB7531B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B9DA4D-C118-2434-BEC3-3D6FD386FF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29C099-9D58-8D46-7C55-1489B0A3867E}"/>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8" name="Footer Placeholder 7">
            <a:extLst>
              <a:ext uri="{FF2B5EF4-FFF2-40B4-BE49-F238E27FC236}">
                <a16:creationId xmlns:a16="http://schemas.microsoft.com/office/drawing/2014/main" id="{EB60E132-3D67-47EF-91EC-E5E11CD47B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7DA3E2-762C-ACFE-7741-E8E728693D8A}"/>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3687139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002D-A9F1-7624-ECAD-03BDA32389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4149CF-0C62-29EC-71F4-F11029904533}"/>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4" name="Footer Placeholder 3">
            <a:extLst>
              <a:ext uri="{FF2B5EF4-FFF2-40B4-BE49-F238E27FC236}">
                <a16:creationId xmlns:a16="http://schemas.microsoft.com/office/drawing/2014/main" id="{81B9DB84-41F2-8657-B3FE-1A665156DA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9FEE35-9D9C-31DD-80C5-D6C6426DF56E}"/>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1836866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62F2C7-0749-B40B-9994-ABDC252A2AF3}"/>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3" name="Footer Placeholder 2">
            <a:extLst>
              <a:ext uri="{FF2B5EF4-FFF2-40B4-BE49-F238E27FC236}">
                <a16:creationId xmlns:a16="http://schemas.microsoft.com/office/drawing/2014/main" id="{F8986FB2-4FDC-3C45-71B4-6E3AB9B0C5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A9A404-212E-CFE2-0121-97933586B7F4}"/>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309192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47C71-56A7-A0EF-DCFB-B62DBC4EF3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160C3D-5EB8-4242-3B0C-BB24811DAC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EC6FA7-A0D6-1D3C-7526-346D4E54F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8596D-5400-46AF-BD97-44B00C6C5F06}"/>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6" name="Footer Placeholder 5">
            <a:extLst>
              <a:ext uri="{FF2B5EF4-FFF2-40B4-BE49-F238E27FC236}">
                <a16:creationId xmlns:a16="http://schemas.microsoft.com/office/drawing/2014/main" id="{73D74090-D784-2973-270A-F7CECDC5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0C7B3E-248A-1ED3-F280-CA32EB77F629}"/>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4207417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1EF86-5E91-063E-930F-E67AEC156C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7865B9-DBE1-F3D2-0941-793427B47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9F8E84-9542-907D-6740-29B03524E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4A0ED4-E112-3456-BBA6-1424F1A7B7AA}"/>
              </a:ext>
            </a:extLst>
          </p:cNvPr>
          <p:cNvSpPr>
            <a:spLocks noGrp="1"/>
          </p:cNvSpPr>
          <p:nvPr>
            <p:ph type="dt" sz="half" idx="10"/>
          </p:nvPr>
        </p:nvSpPr>
        <p:spPr/>
        <p:txBody>
          <a:bodyPr/>
          <a:lstStyle/>
          <a:p>
            <a:fld id="{0A7ED164-AE2E-4D88-A1E6-F3173EC14AB2}" type="datetimeFigureOut">
              <a:rPr lang="en-US" smtClean="0"/>
              <a:t>2/28/2025</a:t>
            </a:fld>
            <a:endParaRPr lang="en-US"/>
          </a:p>
        </p:txBody>
      </p:sp>
      <p:sp>
        <p:nvSpPr>
          <p:cNvPr id="6" name="Footer Placeholder 5">
            <a:extLst>
              <a:ext uri="{FF2B5EF4-FFF2-40B4-BE49-F238E27FC236}">
                <a16:creationId xmlns:a16="http://schemas.microsoft.com/office/drawing/2014/main" id="{6876D413-F539-C4F4-47B6-D2678FDEE3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C2B0B8-12DE-B6C1-95A0-B0ADF9040F50}"/>
              </a:ext>
            </a:extLst>
          </p:cNvPr>
          <p:cNvSpPr>
            <a:spLocks noGrp="1"/>
          </p:cNvSpPr>
          <p:nvPr>
            <p:ph type="sldNum" sz="quarter" idx="12"/>
          </p:nvPr>
        </p:nvSpPr>
        <p:spPr/>
        <p:txBody>
          <a:bodyPr/>
          <a:lstStyle/>
          <a:p>
            <a:fld id="{EDEDDBD0-323C-4FCE-BFDB-0D97709A72B1}" type="slidenum">
              <a:rPr lang="en-US" smtClean="0"/>
              <a:t>‹#›</a:t>
            </a:fld>
            <a:endParaRPr lang="en-US"/>
          </a:p>
        </p:txBody>
      </p:sp>
    </p:spTree>
    <p:extLst>
      <p:ext uri="{BB962C8B-B14F-4D97-AF65-F5344CB8AC3E}">
        <p14:creationId xmlns:p14="http://schemas.microsoft.com/office/powerpoint/2010/main" val="2472028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3B1C9-AA8E-769A-B3CB-FD1DB79B53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8886F7-8922-8483-7C8A-C0B65D56B3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6DC5F1-F713-0062-B892-1343BF5019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A7ED164-AE2E-4D88-A1E6-F3173EC14AB2}" type="datetimeFigureOut">
              <a:rPr lang="en-US" smtClean="0"/>
              <a:t>2/28/2025</a:t>
            </a:fld>
            <a:endParaRPr lang="en-US"/>
          </a:p>
        </p:txBody>
      </p:sp>
      <p:sp>
        <p:nvSpPr>
          <p:cNvPr id="5" name="Footer Placeholder 4">
            <a:extLst>
              <a:ext uri="{FF2B5EF4-FFF2-40B4-BE49-F238E27FC236}">
                <a16:creationId xmlns:a16="http://schemas.microsoft.com/office/drawing/2014/main" id="{B3F31EBD-41D4-CE5F-C05E-BE8CC1A53A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220C2B-5C7C-2DBD-B97D-7FA1AA06C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EDDBD0-323C-4FCE-BFDB-0D97709A72B1}" type="slidenum">
              <a:rPr lang="en-US" smtClean="0"/>
              <a:t>‹#›</a:t>
            </a:fld>
            <a:endParaRPr lang="en-US"/>
          </a:p>
        </p:txBody>
      </p:sp>
    </p:spTree>
    <p:extLst>
      <p:ext uri="{BB962C8B-B14F-4D97-AF65-F5344CB8AC3E}">
        <p14:creationId xmlns:p14="http://schemas.microsoft.com/office/powerpoint/2010/main" val="3844525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ED164-AE2E-4D88-A1E6-F3173EC14AB2}" type="datetimeFigureOut">
              <a:rPr lang="en-US" smtClean="0"/>
              <a:t>2/28/2025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DDBD0-323C-4FCE-BFDB-0D97709A72B1}" type="slidenum">
              <a:rPr lang="en-US" smtClean="0"/>
              <a:t>‹#›</a:t>
            </a:fld>
            <a:endParaRPr lang="en-US"/>
          </a:p>
        </p:txBody>
      </p:sp>
    </p:spTree>
    <p:extLst>
      <p:ext uri="{BB962C8B-B14F-4D97-AF65-F5344CB8AC3E}">
        <p14:creationId xmlns:p14="http://schemas.microsoft.com/office/powerpoint/2010/main" val="18847665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hyperlink" Target="mailto:lnvelazquez@agmu.edu"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9.jpeg"/><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1.png"/><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banyanhealth.org/locations/" TargetMode="External"/><Relationship Id="rId2" Type="http://schemas.openxmlformats.org/officeDocument/2006/relationships/hyperlink" Target="https://www.crisiscenter.com/what-we-do/sexual-assault-services/" TargetMode="External"/><Relationship Id="rId1" Type="http://schemas.openxmlformats.org/officeDocument/2006/relationships/slideLayout" Target="../slideLayouts/slideLayout25.xml"/><Relationship Id="rId5" Type="http://schemas.openxmlformats.org/officeDocument/2006/relationships/hyperlink" Target="http://www.angelsforkidsoncall.net/" TargetMode="External"/><Relationship Id="rId4" Type="http://schemas.openxmlformats.org/officeDocument/2006/relationships/hyperlink" Target="http://www.hendersonbh.org/location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235C620-B0A5-4160-8D17-8F059ACEE775}"/>
              </a:ext>
            </a:extLst>
          </p:cNvPr>
          <p:cNvSpPr>
            <a:spLocks/>
          </p:cNvSpPr>
          <p:nvPr/>
        </p:nvSpPr>
        <p:spPr>
          <a:xfrm>
            <a:off x="7910285" y="741391"/>
            <a:ext cx="3443514" cy="1616203"/>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2500" i="1" kern="1200">
                <a:solidFill>
                  <a:schemeClr val="tx1"/>
                </a:solidFill>
                <a:latin typeface="+mj-lt"/>
                <a:ea typeface="+mj-ea"/>
                <a:cs typeface="+mj-cs"/>
              </a:rPr>
              <a:t>Title IX of the Education Amendments of 1972 to the Higher Education Act of 1965</a:t>
            </a:r>
            <a:endParaRPr lang="en-US" sz="2500" kern="1200">
              <a:solidFill>
                <a:schemeClr val="tx1"/>
              </a:solidFill>
              <a:latin typeface="+mj-lt"/>
              <a:ea typeface="+mj-ea"/>
              <a:cs typeface="+mj-cs"/>
            </a:endParaRPr>
          </a:p>
          <a:p>
            <a:pPr>
              <a:lnSpc>
                <a:spcPct val="90000"/>
              </a:lnSpc>
              <a:spcBef>
                <a:spcPct val="0"/>
              </a:spcBef>
              <a:spcAft>
                <a:spcPts val="600"/>
              </a:spcAft>
            </a:pPr>
            <a:endParaRPr lang="en-US" sz="2500" kern="1200">
              <a:solidFill>
                <a:schemeClr val="tx1"/>
              </a:solidFill>
              <a:latin typeface="+mj-lt"/>
              <a:ea typeface="+mj-ea"/>
              <a:cs typeface="+mj-cs"/>
            </a:endParaRPr>
          </a:p>
        </p:txBody>
      </p:sp>
      <p:pic>
        <p:nvPicPr>
          <p:cNvPr id="7" name="Picture 2" descr="Title IX team ensures equal opportunity for all | Campus Safety | Faculty  and Staff News | University of Miami">
            <a:extLst>
              <a:ext uri="{FF2B5EF4-FFF2-40B4-BE49-F238E27FC236}">
                <a16:creationId xmlns:a16="http://schemas.microsoft.com/office/drawing/2014/main" id="{ACB8FB26-7C23-4789-86F5-AA77DF4D8CC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7114" y="1579743"/>
            <a:ext cx="6449549" cy="3627871"/>
          </a:xfrm>
          <a:prstGeom prst="rect">
            <a:avLst/>
          </a:prstGeom>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BFF7B67-A798-47A3-BE38-DCD2E52701A8}"/>
              </a:ext>
            </a:extLst>
          </p:cNvPr>
          <p:cNvSpPr/>
          <p:nvPr/>
        </p:nvSpPr>
        <p:spPr>
          <a:xfrm>
            <a:off x="7910285" y="2533476"/>
            <a:ext cx="3443514" cy="344783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a:t>“</a:t>
            </a:r>
            <a:r>
              <a:rPr lang="en-US" sz="2000" i="1"/>
              <a:t>No person in the United States shall, on the basis of sex, be excluded from participation in, be denied the benefits of, or be subjected to discrimination under any educational program or activity receiving federal financial assistance.”</a:t>
            </a:r>
            <a:endParaRPr lang="en-US" sz="2000"/>
          </a:p>
        </p:txBody>
      </p:sp>
      <p:grpSp>
        <p:nvGrpSpPr>
          <p:cNvPr id="29" name="Group 28">
            <a:extLst>
              <a:ext uri="{FF2B5EF4-FFF2-40B4-BE49-F238E27FC236}">
                <a16:creationId xmlns:a16="http://schemas.microsoft.com/office/drawing/2014/main" id="{31C49F18-8757-4E87-5C2E-9D6D7B82BA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37" name="Rectangle 36">
              <a:extLst>
                <a:ext uri="{FF2B5EF4-FFF2-40B4-BE49-F238E27FC236}">
                  <a16:creationId xmlns:a16="http://schemas.microsoft.com/office/drawing/2014/main" id="{25C84D91-E5BF-B919-ACEF-4A25262CE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DD889E38-27CA-E23F-B646-8D7B4BB17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6994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FCD93E-9CFA-8849-3FDC-31003A630324}"/>
              </a:ext>
            </a:extLst>
          </p:cNvPr>
          <p:cNvSpPr>
            <a:spLocks noGrp="1"/>
          </p:cNvSpPr>
          <p:nvPr>
            <p:ph type="body" idx="1"/>
          </p:nvPr>
        </p:nvSpPr>
        <p:spPr>
          <a:xfrm>
            <a:off x="415599" y="1852800"/>
            <a:ext cx="8137415" cy="4239200"/>
          </a:xfrm>
        </p:spPr>
        <p:txBody>
          <a:bodyPr/>
          <a:lstStyle/>
          <a:p>
            <a:pPr marL="203195" indent="0">
              <a:buNone/>
            </a:pPr>
            <a:endParaRPr lang="en-US" b="1" dirty="0"/>
          </a:p>
          <a:p>
            <a:pPr marL="203195" indent="0">
              <a:buNone/>
            </a:pPr>
            <a:endParaRPr lang="en-US" b="1" dirty="0"/>
          </a:p>
          <a:p>
            <a:endParaRPr lang="en-US" dirty="0"/>
          </a:p>
        </p:txBody>
      </p:sp>
      <p:sp>
        <p:nvSpPr>
          <p:cNvPr id="4" name="Title 1">
            <a:extLst>
              <a:ext uri="{FF2B5EF4-FFF2-40B4-BE49-F238E27FC236}">
                <a16:creationId xmlns:a16="http://schemas.microsoft.com/office/drawing/2014/main" id="{29AD7093-6ACE-84BB-89E5-EA29D9FB0EC3}"/>
              </a:ext>
            </a:extLst>
          </p:cNvPr>
          <p:cNvSpPr>
            <a:spLocks noGrp="1"/>
          </p:cNvSpPr>
          <p:nvPr>
            <p:ph type="title"/>
          </p:nvPr>
        </p:nvSpPr>
        <p:spPr>
          <a:xfrm>
            <a:off x="1301733" y="436520"/>
            <a:ext cx="6223772" cy="1007533"/>
          </a:xfrm>
        </p:spPr>
        <p:txBody>
          <a:bodyPr>
            <a:noAutofit/>
          </a:bodyPr>
          <a:lstStyle/>
          <a:p>
            <a:r>
              <a:rPr lang="en-US" sz="3333" b="1" dirty="0">
                <a:solidFill>
                  <a:srgbClr val="FF0000"/>
                </a:solidFill>
              </a:rPr>
              <a:t>AGMU Title IX Coordinator</a:t>
            </a:r>
          </a:p>
        </p:txBody>
      </p:sp>
      <p:pic>
        <p:nvPicPr>
          <p:cNvPr id="5" name="Picture 4">
            <a:extLst>
              <a:ext uri="{FF2B5EF4-FFF2-40B4-BE49-F238E27FC236}">
                <a16:creationId xmlns:a16="http://schemas.microsoft.com/office/drawing/2014/main" id="{1053E7B8-8845-7D76-E5F0-A2A7AD4FBCD1}"/>
              </a:ext>
            </a:extLst>
          </p:cNvPr>
          <p:cNvPicPr>
            <a:picLocks noChangeAspect="1"/>
          </p:cNvPicPr>
          <p:nvPr/>
        </p:nvPicPr>
        <p:blipFill>
          <a:blip r:embed="rId3"/>
          <a:stretch>
            <a:fillRect/>
          </a:stretch>
        </p:blipFill>
        <p:spPr>
          <a:xfrm>
            <a:off x="8348969" y="436520"/>
            <a:ext cx="2459475" cy="2459475"/>
          </a:xfrm>
          <a:prstGeom prst="rect">
            <a:avLst/>
          </a:prstGeom>
          <a:effectLst>
            <a:glow rad="63500">
              <a:schemeClr val="accent1">
                <a:satMod val="175000"/>
                <a:alpha val="40000"/>
              </a:schemeClr>
            </a:glow>
          </a:effectLst>
        </p:spPr>
      </p:pic>
      <p:graphicFrame>
        <p:nvGraphicFramePr>
          <p:cNvPr id="6" name="Diagram 5">
            <a:extLst>
              <a:ext uri="{FF2B5EF4-FFF2-40B4-BE49-F238E27FC236}">
                <a16:creationId xmlns:a16="http://schemas.microsoft.com/office/drawing/2014/main" id="{9F4BA70E-72D9-B147-70D1-2A372D7E57D6}"/>
              </a:ext>
            </a:extLst>
          </p:cNvPr>
          <p:cNvGraphicFramePr/>
          <p:nvPr>
            <p:extLst>
              <p:ext uri="{D42A27DB-BD31-4B8C-83A1-F6EECF244321}">
                <p14:modId xmlns:p14="http://schemas.microsoft.com/office/powerpoint/2010/main" val="4174480692"/>
              </p:ext>
            </p:extLst>
          </p:nvPr>
        </p:nvGraphicFramePr>
        <p:xfrm>
          <a:off x="1301733" y="3507388"/>
          <a:ext cx="8987623" cy="29140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a:extLst>
              <a:ext uri="{FF2B5EF4-FFF2-40B4-BE49-F238E27FC236}">
                <a16:creationId xmlns:a16="http://schemas.microsoft.com/office/drawing/2014/main" id="{754D7FF8-3EB9-8885-FA38-B093BAA840DA}"/>
              </a:ext>
            </a:extLst>
          </p:cNvPr>
          <p:cNvSpPr txBox="1"/>
          <p:nvPr/>
        </p:nvSpPr>
        <p:spPr>
          <a:xfrm>
            <a:off x="1787255" y="1374944"/>
            <a:ext cx="4937226" cy="1200329"/>
          </a:xfrm>
          <a:prstGeom prst="rect">
            <a:avLst/>
          </a:prstGeom>
          <a:noFill/>
        </p:spPr>
        <p:txBody>
          <a:bodyPr wrap="square" rtlCol="0">
            <a:spAutoFit/>
          </a:bodyPr>
          <a:lstStyle/>
          <a:p>
            <a:r>
              <a:rPr lang="en-US" sz="2400" b="1" dirty="0"/>
              <a:t>Luz Nereida Velázquez-Viñas</a:t>
            </a:r>
          </a:p>
          <a:p>
            <a:r>
              <a:rPr lang="en-US" sz="2400" b="1" dirty="0">
                <a:hlinkClick r:id="rId9"/>
              </a:rPr>
              <a:t>lnvelazquez@agmu.edu</a:t>
            </a:r>
            <a:endParaRPr lang="en-US" sz="2400" b="1" dirty="0"/>
          </a:p>
          <a:p>
            <a:r>
              <a:rPr lang="en-US" sz="2400" b="1" dirty="0"/>
              <a:t>407-563-6501 ext. 1865</a:t>
            </a:r>
          </a:p>
        </p:txBody>
      </p:sp>
    </p:spTree>
    <p:extLst>
      <p:ext uri="{BB962C8B-B14F-4D97-AF65-F5344CB8AC3E}">
        <p14:creationId xmlns:p14="http://schemas.microsoft.com/office/powerpoint/2010/main" val="124627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2D-F383-4134-BB64-28A7A49A1B7A}"/>
              </a:ext>
            </a:extLst>
          </p:cNvPr>
          <p:cNvSpPr>
            <a:spLocks noGrp="1"/>
          </p:cNvSpPr>
          <p:nvPr>
            <p:ph type="title" idx="4294967295"/>
          </p:nvPr>
        </p:nvSpPr>
        <p:spPr>
          <a:xfrm>
            <a:off x="876693" y="741391"/>
            <a:ext cx="5219307" cy="1616203"/>
          </a:xfrm>
        </p:spPr>
        <p:txBody>
          <a:bodyPr vert="horz" lIns="91440" tIns="45720" rIns="91440" bIns="45720" rtlCol="0" anchor="b">
            <a:normAutofit/>
          </a:bodyPr>
          <a:lstStyle/>
          <a:p>
            <a:br>
              <a:rPr lang="en-US" sz="3200" b="0" i="0" kern="1200" dirty="0">
                <a:solidFill>
                  <a:schemeClr val="tx1"/>
                </a:solidFill>
                <a:latin typeface="+mj-lt"/>
                <a:ea typeface="+mj-ea"/>
                <a:cs typeface="+mj-cs"/>
              </a:rPr>
            </a:br>
            <a:r>
              <a:rPr lang="en-US" sz="3200" b="1" i="0" kern="1200" dirty="0">
                <a:solidFill>
                  <a:schemeClr val="tx1"/>
                </a:solidFill>
                <a:latin typeface="+mj-lt"/>
                <a:ea typeface="+mj-ea"/>
                <a:cs typeface="+mj-cs"/>
              </a:rPr>
              <a:t>Title IX Deputy Coordinator</a:t>
            </a:r>
            <a:br>
              <a:rPr lang="en-US" sz="3200" kern="1200" dirty="0">
                <a:solidFill>
                  <a:schemeClr val="tx1"/>
                </a:solidFill>
                <a:latin typeface="+mj-lt"/>
                <a:ea typeface="+mj-ea"/>
                <a:cs typeface="+mj-cs"/>
              </a:rPr>
            </a:br>
            <a:endParaRPr lang="en-US" sz="3200" kern="1200" dirty="0">
              <a:solidFill>
                <a:schemeClr val="tx1"/>
              </a:solidFill>
              <a:latin typeface="+mj-lt"/>
              <a:ea typeface="+mj-ea"/>
              <a:cs typeface="+mj-cs"/>
            </a:endParaRPr>
          </a:p>
        </p:txBody>
      </p:sp>
      <p:pic>
        <p:nvPicPr>
          <p:cNvPr id="21508" name="Picture 4" descr="What would happen if Title IX funds were cut? - WOAR - Philadelphia Center  Against Sexual Violence">
            <a:extLst>
              <a:ext uri="{FF2B5EF4-FFF2-40B4-BE49-F238E27FC236}">
                <a16:creationId xmlns:a16="http://schemas.microsoft.com/office/drawing/2014/main" id="{EF9C3027-AF12-4D48-AD8F-4454610258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591" b="16138"/>
          <a:stretch/>
        </p:blipFill>
        <p:spPr bwMode="auto">
          <a:xfrm>
            <a:off x="7008019" y="2227091"/>
            <a:ext cx="4273463" cy="2403817"/>
          </a:xfrm>
          <a:prstGeom prst="rect">
            <a:avLst/>
          </a:prstGeom>
          <a:noFill/>
          <a:extLst>
            <a:ext uri="{909E8E84-426E-40DD-AFC4-6F175D3DCCD1}">
              <a14:hiddenFill xmlns:a14="http://schemas.microsoft.com/office/drawing/2010/main">
                <a:solidFill>
                  <a:srgbClr val="FFFFFF"/>
                </a:solidFill>
              </a14:hiddenFill>
            </a:ext>
          </a:extLst>
        </p:spPr>
      </p:pic>
      <p:grpSp>
        <p:nvGrpSpPr>
          <p:cNvPr id="21515" name="Group 21514">
            <a:extLst>
              <a:ext uri="{FF2B5EF4-FFF2-40B4-BE49-F238E27FC236}">
                <a16:creationId xmlns:a16="http://schemas.microsoft.com/office/drawing/2014/main" id="{C54A2A4D-19EF-3552-F383-6AD9587C8AF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21516" name="Rectangle 21515">
              <a:extLst>
                <a:ext uri="{FF2B5EF4-FFF2-40B4-BE49-F238E27FC236}">
                  <a16:creationId xmlns:a16="http://schemas.microsoft.com/office/drawing/2014/main" id="{A9208F0F-2734-3945-8FD0-EEB19CF41A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7" name="Rectangle 21516">
              <a:extLst>
                <a:ext uri="{FF2B5EF4-FFF2-40B4-BE49-F238E27FC236}">
                  <a16:creationId xmlns:a16="http://schemas.microsoft.com/office/drawing/2014/main" id="{62CFF5D9-43B9-9D58-6F3F-25041716D9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1510" name="Diagram 4">
            <a:extLst>
              <a:ext uri="{FF2B5EF4-FFF2-40B4-BE49-F238E27FC236}">
                <a16:creationId xmlns:a16="http://schemas.microsoft.com/office/drawing/2014/main" id="{FBA0385F-21D7-C034-D12D-BD57E372D3C9}"/>
              </a:ext>
            </a:extLst>
          </p:cNvPr>
          <p:cNvGraphicFramePr/>
          <p:nvPr>
            <p:extLst>
              <p:ext uri="{D42A27DB-BD31-4B8C-83A1-F6EECF244321}">
                <p14:modId xmlns:p14="http://schemas.microsoft.com/office/powerpoint/2010/main" val="1643840797"/>
              </p:ext>
            </p:extLst>
          </p:nvPr>
        </p:nvGraphicFramePr>
        <p:xfrm>
          <a:off x="876692" y="2533476"/>
          <a:ext cx="5219307" cy="3537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0215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41BCA9-BACF-9FC4-EDEC-DD1A52CBFA7D}"/>
              </a:ext>
            </a:extLst>
          </p:cNvPr>
          <p:cNvSpPr>
            <a:spLocks noGrp="1"/>
          </p:cNvSpPr>
          <p:nvPr>
            <p:ph type="body" idx="1"/>
          </p:nvPr>
        </p:nvSpPr>
        <p:spPr>
          <a:xfrm>
            <a:off x="1075109" y="440117"/>
            <a:ext cx="7998400" cy="806800"/>
          </a:xfrm>
        </p:spPr>
        <p:txBody>
          <a:bodyPr/>
          <a:lstStyle/>
          <a:p>
            <a:r>
              <a:rPr lang="en-US" sz="2800" b="1" i="0" kern="1200" dirty="0">
                <a:solidFill>
                  <a:schemeClr val="tx1"/>
                </a:solidFill>
                <a:latin typeface="+mj-lt"/>
                <a:ea typeface="+mj-ea"/>
                <a:cs typeface="+mj-cs"/>
              </a:rPr>
              <a:t>Title IX Deputy Coordinator</a:t>
            </a:r>
            <a:endParaRPr lang="en-US" dirty="0"/>
          </a:p>
        </p:txBody>
      </p:sp>
      <p:graphicFrame>
        <p:nvGraphicFramePr>
          <p:cNvPr id="3" name="Content Placeholder 4">
            <a:extLst>
              <a:ext uri="{FF2B5EF4-FFF2-40B4-BE49-F238E27FC236}">
                <a16:creationId xmlns:a16="http://schemas.microsoft.com/office/drawing/2014/main" id="{08DBB933-4CAA-BA8A-8A00-9E8746A70519}"/>
              </a:ext>
            </a:extLst>
          </p:cNvPr>
          <p:cNvGraphicFramePr>
            <a:graphicFrameLocks/>
          </p:cNvGraphicFramePr>
          <p:nvPr>
            <p:extLst>
              <p:ext uri="{D42A27DB-BD31-4B8C-83A1-F6EECF244321}">
                <p14:modId xmlns:p14="http://schemas.microsoft.com/office/powerpoint/2010/main" val="2120833404"/>
              </p:ext>
            </p:extLst>
          </p:nvPr>
        </p:nvGraphicFramePr>
        <p:xfrm>
          <a:off x="1075109" y="1820597"/>
          <a:ext cx="9871572" cy="3367247"/>
        </p:xfrm>
        <a:graphic>
          <a:graphicData uri="http://schemas.openxmlformats.org/drawingml/2006/table">
            <a:tbl>
              <a:tblPr firstRow="1" firstCol="1" bandRow="1"/>
              <a:tblGrid>
                <a:gridCol w="2001466">
                  <a:extLst>
                    <a:ext uri="{9D8B030D-6E8A-4147-A177-3AD203B41FA5}">
                      <a16:colId xmlns:a16="http://schemas.microsoft.com/office/drawing/2014/main" val="963785045"/>
                    </a:ext>
                  </a:extLst>
                </a:gridCol>
                <a:gridCol w="2080260">
                  <a:extLst>
                    <a:ext uri="{9D8B030D-6E8A-4147-A177-3AD203B41FA5}">
                      <a16:colId xmlns:a16="http://schemas.microsoft.com/office/drawing/2014/main" val="2584412099"/>
                    </a:ext>
                  </a:extLst>
                </a:gridCol>
                <a:gridCol w="3758565">
                  <a:extLst>
                    <a:ext uri="{9D8B030D-6E8A-4147-A177-3AD203B41FA5}">
                      <a16:colId xmlns:a16="http://schemas.microsoft.com/office/drawing/2014/main" val="522649022"/>
                    </a:ext>
                  </a:extLst>
                </a:gridCol>
                <a:gridCol w="2031281">
                  <a:extLst>
                    <a:ext uri="{9D8B030D-6E8A-4147-A177-3AD203B41FA5}">
                      <a16:colId xmlns:a16="http://schemas.microsoft.com/office/drawing/2014/main" val="2507383005"/>
                    </a:ext>
                  </a:extLst>
                </a:gridCol>
              </a:tblGrid>
              <a:tr h="223483">
                <a:tc>
                  <a:txBody>
                    <a:bodyPr/>
                    <a:lstStyle/>
                    <a:p>
                      <a:pPr marL="0" marR="0" algn="ctr" fontAlgn="t">
                        <a:lnSpc>
                          <a:spcPct val="107000"/>
                        </a:lnSpc>
                        <a:spcAft>
                          <a:spcPts val="800"/>
                        </a:spcAft>
                      </a:pPr>
                      <a:r>
                        <a:rPr lang="en-US" sz="2000" b="1" i="0" u="none" strike="noStrike" dirty="0">
                          <a:solidFill>
                            <a:srgbClr val="FFFFFF"/>
                          </a:solidFill>
                          <a:effectLst/>
                          <a:latin typeface="+mn-lt"/>
                          <a:ea typeface="Times New Roman" panose="02020603050405020304" pitchFamily="18" charset="0"/>
                          <a:cs typeface="Times New Roman" panose="02020603050405020304" pitchFamily="18" charset="0"/>
                        </a:rPr>
                        <a:t>Campus</a:t>
                      </a:r>
                      <a:endParaRPr lang="en-US" sz="2000" b="0" i="0" u="none" strike="noStrike" dirty="0">
                        <a:effectLst/>
                        <a:latin typeface="+mn-lt"/>
                      </a:endParaRPr>
                    </a:p>
                  </a:txBody>
                  <a:tcPr marL="98351" marR="98351" marT="13659"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1305"/>
                    </a:solidFill>
                  </a:tcPr>
                </a:tc>
                <a:tc>
                  <a:txBody>
                    <a:bodyPr/>
                    <a:lstStyle/>
                    <a:p>
                      <a:pPr marL="0" marR="0" algn="ctr" fontAlgn="t">
                        <a:lnSpc>
                          <a:spcPct val="107000"/>
                        </a:lnSpc>
                        <a:spcAft>
                          <a:spcPts val="800"/>
                        </a:spcAft>
                      </a:pPr>
                      <a:r>
                        <a:rPr lang="en-US" sz="2000" b="1" i="0" u="none" strike="noStrike">
                          <a:solidFill>
                            <a:srgbClr val="FFFFFF"/>
                          </a:solidFill>
                          <a:effectLst/>
                          <a:latin typeface="+mn-lt"/>
                          <a:ea typeface="Times New Roman" panose="02020603050405020304" pitchFamily="18" charset="0"/>
                          <a:cs typeface="Times New Roman" panose="02020603050405020304" pitchFamily="18" charset="0"/>
                        </a:rPr>
                        <a:t>Position</a:t>
                      </a:r>
                      <a:endParaRPr lang="en-US" sz="2000" b="0" i="0" u="none" strike="noStrike">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1305"/>
                    </a:solidFill>
                  </a:tcPr>
                </a:tc>
                <a:tc>
                  <a:txBody>
                    <a:bodyPr/>
                    <a:lstStyle/>
                    <a:p>
                      <a:pPr marL="0" marR="0" algn="ctr" fontAlgn="t">
                        <a:lnSpc>
                          <a:spcPct val="107000"/>
                        </a:lnSpc>
                        <a:spcAft>
                          <a:spcPts val="800"/>
                        </a:spcAft>
                      </a:pPr>
                      <a:r>
                        <a:rPr lang="en-US" sz="2000" b="1" i="0" u="none" strike="noStrike">
                          <a:solidFill>
                            <a:srgbClr val="FFFFFF"/>
                          </a:solidFill>
                          <a:effectLst/>
                          <a:latin typeface="+mn-lt"/>
                          <a:ea typeface="Times New Roman" panose="02020603050405020304" pitchFamily="18" charset="0"/>
                          <a:cs typeface="Times New Roman" panose="02020603050405020304" pitchFamily="18" charset="0"/>
                        </a:rPr>
                        <a:t>Address</a:t>
                      </a:r>
                      <a:endParaRPr lang="en-US" sz="2000" b="0" i="0" u="none" strike="noStrike">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1305"/>
                    </a:solidFill>
                  </a:tcPr>
                </a:tc>
                <a:tc>
                  <a:txBody>
                    <a:bodyPr/>
                    <a:lstStyle/>
                    <a:p>
                      <a:pPr marL="0" marR="0" algn="ctr" fontAlgn="t">
                        <a:lnSpc>
                          <a:spcPct val="107000"/>
                        </a:lnSpc>
                        <a:spcAft>
                          <a:spcPts val="800"/>
                        </a:spcAft>
                      </a:pPr>
                      <a:r>
                        <a:rPr lang="en-US" sz="2000" b="1" i="0" u="none" strike="noStrike" dirty="0">
                          <a:solidFill>
                            <a:srgbClr val="FFFFFF"/>
                          </a:solidFill>
                          <a:effectLst/>
                          <a:latin typeface="+mn-lt"/>
                          <a:ea typeface="Times New Roman" panose="02020603050405020304" pitchFamily="18" charset="0"/>
                          <a:cs typeface="Times New Roman" panose="02020603050405020304" pitchFamily="18" charset="0"/>
                        </a:rPr>
                        <a:t>Phone</a:t>
                      </a:r>
                      <a:endParaRPr lang="en-US" sz="2000" b="0" i="0" u="none" strike="noStrike" dirty="0">
                        <a:effectLst/>
                        <a:latin typeface="+mn-lt"/>
                      </a:endParaRPr>
                    </a:p>
                  </a:txBody>
                  <a:tcPr marL="98351" marR="98351" marT="13659"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D1305"/>
                    </a:solidFill>
                  </a:tcPr>
                </a:tc>
                <a:extLst>
                  <a:ext uri="{0D108BD9-81ED-4DB2-BD59-A6C34878D82A}">
                    <a16:rowId xmlns:a16="http://schemas.microsoft.com/office/drawing/2014/main" val="2665658986"/>
                  </a:ext>
                </a:extLst>
              </a:tr>
              <a:tr h="472694">
                <a:tc>
                  <a:txBody>
                    <a:bodyPr/>
                    <a:lstStyle/>
                    <a:p>
                      <a:pPr marL="0" marR="0" algn="l" fontAlgn="ctr">
                        <a:lnSpc>
                          <a:spcPct val="107000"/>
                        </a:lnSpc>
                        <a:spcAft>
                          <a:spcPts val="800"/>
                        </a:spcAft>
                      </a:pPr>
                      <a:r>
                        <a:rPr lang="en-US" sz="2000" b="0" i="0" u="none" strike="noStrike" dirty="0">
                          <a:solidFill>
                            <a:srgbClr val="000000"/>
                          </a:solidFill>
                          <a:effectLst/>
                          <a:latin typeface="+mn-lt"/>
                          <a:ea typeface="Aptos" panose="020B0004020202020204" pitchFamily="34" charset="0"/>
                          <a:cs typeface="Times New Roman" panose="02020603050405020304" pitchFamily="18" charset="0"/>
                        </a:rPr>
                        <a:t>TBC</a:t>
                      </a:r>
                      <a:endParaRPr lang="en-US" sz="2000" b="0" i="0" u="none" strike="noStrike" dirty="0">
                        <a:effectLst/>
                        <a:latin typeface="+mn-lt"/>
                      </a:endParaRPr>
                    </a:p>
                  </a:txBody>
                  <a:tcPr marL="98351" marR="98351" marT="13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Integrated Services Director</a:t>
                      </a:r>
                      <a:endParaRPr lang="en-US" sz="2000" b="0" i="0" u="none" strike="noStrike" dirty="0">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a:effectLst/>
                          <a:latin typeface="+mn-lt"/>
                          <a:ea typeface="Aptos" panose="020B0004020202020204" pitchFamily="34" charset="0"/>
                          <a:cs typeface="Times New Roman" panose="02020603050405020304" pitchFamily="18" charset="0"/>
                        </a:rPr>
                        <a:t>5225 Memorial Hwy. Tampa, Florida 33634</a:t>
                      </a:r>
                      <a:endParaRPr lang="en-US" sz="2000" b="0" i="0" u="none" strike="noStrike">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(813)932-7500 </a:t>
                      </a:r>
                      <a:endParaRPr lang="en-US" sz="2000" b="0" i="0" u="none" strike="noStrike" dirty="0">
                        <a:effectLst/>
                        <a:latin typeface="+mn-lt"/>
                      </a:endParaRPr>
                    </a:p>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Ext.  8728</a:t>
                      </a:r>
                      <a:endParaRPr lang="en-US" sz="2000" b="0" i="0" u="none" strike="noStrike" dirty="0">
                        <a:effectLst/>
                        <a:latin typeface="+mn-lt"/>
                      </a:endParaRPr>
                    </a:p>
                  </a:txBody>
                  <a:tcPr marL="98351" marR="98351" marT="13659"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38629644"/>
                  </a:ext>
                </a:extLst>
              </a:tr>
              <a:tr h="598819">
                <a:tc>
                  <a:txBody>
                    <a:bodyPr/>
                    <a:lstStyle/>
                    <a:p>
                      <a:pPr marL="0" marR="0" algn="l" fontAlgn="ctr">
                        <a:lnSpc>
                          <a:spcPct val="107000"/>
                        </a:lnSpc>
                        <a:spcAft>
                          <a:spcPts val="800"/>
                        </a:spcAft>
                      </a:pPr>
                      <a:r>
                        <a:rPr lang="en-US" sz="2000" b="0" i="0" u="none" strike="noStrike" dirty="0">
                          <a:solidFill>
                            <a:srgbClr val="000000"/>
                          </a:solidFill>
                          <a:effectLst/>
                          <a:latin typeface="+mn-lt"/>
                          <a:ea typeface="Aptos" panose="020B0004020202020204" pitchFamily="34" charset="0"/>
                          <a:cs typeface="Times New Roman" panose="02020603050405020304" pitchFamily="18" charset="0"/>
                        </a:rPr>
                        <a:t>SFC</a:t>
                      </a:r>
                      <a:endParaRPr lang="en-US" sz="2000" b="0" i="0" u="none" strike="noStrike" dirty="0">
                        <a:effectLst/>
                        <a:latin typeface="+mn-lt"/>
                      </a:endParaRPr>
                    </a:p>
                  </a:txBody>
                  <a:tcPr marL="98351" marR="98351" marT="13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Integrated Services Director</a:t>
                      </a:r>
                      <a:endParaRPr lang="en-US" sz="2000" b="0" i="0" u="none" strike="noStrike" dirty="0">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a:solidFill>
                            <a:srgbClr val="000000"/>
                          </a:solidFill>
                          <a:effectLst/>
                          <a:latin typeface="+mn-lt"/>
                          <a:ea typeface="Aptos" panose="020B0004020202020204" pitchFamily="34" charset="0"/>
                          <a:cs typeface="Times New Roman" panose="02020603050405020304" pitchFamily="18" charset="0"/>
                        </a:rPr>
                        <a:t>15201 NW 79th Ct, Miami Lakes, Florida, 33016</a:t>
                      </a:r>
                      <a:endParaRPr lang="en-US" sz="2000" b="0" i="0" u="none" strike="noStrike">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(954)885-5595 </a:t>
                      </a:r>
                      <a:endParaRPr lang="en-US" sz="2000" b="0" i="0" u="none" strike="noStrike" dirty="0">
                        <a:effectLst/>
                        <a:latin typeface="+mn-lt"/>
                      </a:endParaRPr>
                    </a:p>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Ext. 8507</a:t>
                      </a:r>
                      <a:endParaRPr lang="en-US" sz="2000" b="0" i="0" u="none" strike="noStrike" dirty="0">
                        <a:effectLst/>
                        <a:latin typeface="+mn-lt"/>
                      </a:endParaRPr>
                    </a:p>
                  </a:txBody>
                  <a:tcPr marL="98351" marR="98351" marT="13659"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0622337"/>
                  </a:ext>
                </a:extLst>
              </a:tr>
              <a:tr h="598819">
                <a:tc>
                  <a:txBody>
                    <a:bodyPr/>
                    <a:lstStyle/>
                    <a:p>
                      <a:pPr marL="0" marR="0" algn="l" fontAlgn="ctr">
                        <a:lnSpc>
                          <a:spcPct val="107000"/>
                        </a:lnSpc>
                        <a:spcAft>
                          <a:spcPts val="800"/>
                        </a:spcAft>
                      </a:pPr>
                      <a:r>
                        <a:rPr lang="en-US" sz="2000" b="0" i="0" u="none" strike="noStrike">
                          <a:solidFill>
                            <a:srgbClr val="000000"/>
                          </a:solidFill>
                          <a:effectLst/>
                          <a:latin typeface="+mn-lt"/>
                          <a:ea typeface="Aptos" panose="020B0004020202020204" pitchFamily="34" charset="0"/>
                          <a:cs typeface="Times New Roman" panose="02020603050405020304" pitchFamily="18" charset="0"/>
                        </a:rPr>
                        <a:t>MOC</a:t>
                      </a:r>
                      <a:endParaRPr lang="en-US" sz="2000" b="0" i="0" u="none" strike="noStrike">
                        <a:effectLst/>
                        <a:latin typeface="+mn-lt"/>
                      </a:endParaRPr>
                    </a:p>
                  </a:txBody>
                  <a:tcPr marL="98351" marR="98351" marT="13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Integrated Services Director</a:t>
                      </a:r>
                      <a:endParaRPr lang="en-US" sz="2000" b="0" i="0" u="none" strike="noStrike" dirty="0">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s-PR" sz="2000" b="0" i="0" u="none" strike="noStrike" dirty="0">
                          <a:effectLst/>
                          <a:latin typeface="+mn-lt"/>
                          <a:ea typeface="Aptos" panose="020B0004020202020204" pitchFamily="34" charset="0"/>
                          <a:cs typeface="Times New Roman" panose="02020603050405020304" pitchFamily="18" charset="0"/>
                        </a:rPr>
                        <a:t>5601 S. Semoran Blvd, Ste. 55 Orlando, Florida 32822</a:t>
                      </a:r>
                      <a:endParaRPr lang="es-PR" sz="2000" b="0" i="0" u="none" strike="noStrike" dirty="0">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(407)207-3363 </a:t>
                      </a:r>
                    </a:p>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Ext. 1808</a:t>
                      </a:r>
                      <a:endParaRPr lang="en-US" sz="2000" b="0" i="0" u="none" strike="noStrike" dirty="0">
                        <a:effectLst/>
                        <a:latin typeface="+mn-lt"/>
                      </a:endParaRPr>
                    </a:p>
                  </a:txBody>
                  <a:tcPr marL="98351" marR="98351" marT="13659"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2541191"/>
                  </a:ext>
                </a:extLst>
              </a:tr>
              <a:tr h="660362">
                <a:tc>
                  <a:txBody>
                    <a:bodyPr/>
                    <a:lstStyle/>
                    <a:p>
                      <a:pPr marL="0" marR="0" algn="l" fontAlgn="ctr">
                        <a:lnSpc>
                          <a:spcPct val="107000"/>
                        </a:lnSpc>
                        <a:spcAft>
                          <a:spcPts val="800"/>
                        </a:spcAft>
                      </a:pPr>
                      <a:r>
                        <a:rPr lang="en-US" sz="2000" b="0" i="0" u="none" strike="noStrike" dirty="0">
                          <a:solidFill>
                            <a:srgbClr val="000000"/>
                          </a:solidFill>
                          <a:effectLst/>
                          <a:latin typeface="+mn-lt"/>
                          <a:ea typeface="Aptos" panose="020B0004020202020204" pitchFamily="34" charset="0"/>
                          <a:cs typeface="Times New Roman" panose="02020603050405020304" pitchFamily="18" charset="0"/>
                        </a:rPr>
                        <a:t>Main Campus/Online</a:t>
                      </a:r>
                      <a:endParaRPr lang="en-US" sz="2000" b="0" i="0" u="none" strike="noStrike" dirty="0">
                        <a:effectLst/>
                        <a:latin typeface="+mn-lt"/>
                      </a:endParaRPr>
                    </a:p>
                  </a:txBody>
                  <a:tcPr marL="98351" marR="98351" marT="13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cs typeface="Times New Roman" panose="02020603050405020304" pitchFamily="18" charset="0"/>
                        </a:rPr>
                        <a:t>Associate of Retention</a:t>
                      </a:r>
                      <a:endParaRPr lang="en-US" sz="2000" b="0" i="0" u="none" strike="noStrike" dirty="0">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0000"/>
                        </a:lnSpc>
                        <a:spcAft>
                          <a:spcPts val="800"/>
                        </a:spcAft>
                      </a:pPr>
                      <a:r>
                        <a:rPr lang="es-PR" sz="2000" b="0" i="0" u="none" strike="noStrike" dirty="0">
                          <a:effectLst/>
                          <a:latin typeface="+mn-lt"/>
                          <a:ea typeface="Aptos" panose="020B0004020202020204" pitchFamily="34" charset="0"/>
                          <a:cs typeface="Times New Roman" panose="02020603050405020304" pitchFamily="18" charset="0"/>
                        </a:rPr>
                        <a:t>5575 S. Semoran Blvd, Ste 502</a:t>
                      </a:r>
                      <a:endParaRPr lang="es-PR" sz="2000" b="0" i="0" u="none" strike="noStrike" dirty="0">
                        <a:effectLst/>
                        <a:latin typeface="+mn-lt"/>
                      </a:endParaRPr>
                    </a:p>
                    <a:p>
                      <a:pPr marL="0" marR="0" algn="l" fontAlgn="t">
                        <a:lnSpc>
                          <a:spcPct val="100000"/>
                        </a:lnSpc>
                        <a:spcAft>
                          <a:spcPts val="800"/>
                        </a:spcAft>
                      </a:pPr>
                      <a:r>
                        <a:rPr lang="es-PR" sz="2000" b="0" i="0" u="none" strike="noStrike" dirty="0">
                          <a:effectLst/>
                          <a:latin typeface="+mn-lt"/>
                          <a:ea typeface="Aptos" panose="020B0004020202020204" pitchFamily="34" charset="0"/>
                          <a:cs typeface="Times New Roman" panose="02020603050405020304" pitchFamily="18" charset="0"/>
                        </a:rPr>
                        <a:t>Orlando, Florida 32822</a:t>
                      </a:r>
                      <a:endParaRPr lang="es-PR" sz="2000" b="0" i="0" u="none" strike="noStrike" dirty="0">
                        <a:effectLst/>
                        <a:latin typeface="+mn-lt"/>
                      </a:endParaRPr>
                    </a:p>
                  </a:txBody>
                  <a:tcPr marL="98351" marR="98351" marT="13659"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Aft>
                          <a:spcPts val="800"/>
                        </a:spcAft>
                      </a:pPr>
                      <a:r>
                        <a:rPr lang="en-US" sz="2000" b="0" i="0" u="none" strike="noStrike" dirty="0">
                          <a:effectLst/>
                          <a:latin typeface="+mn-lt"/>
                          <a:ea typeface="Aptos" panose="020B0004020202020204" pitchFamily="34" charset="0"/>
                          <a:cs typeface="Times New Roman" panose="02020603050405020304" pitchFamily="18" charset="0"/>
                        </a:rPr>
                        <a:t>(787) 966-7083</a:t>
                      </a:r>
                      <a:endParaRPr lang="en-US" sz="2000" b="0" i="0" u="none" strike="noStrike" dirty="0">
                        <a:effectLst/>
                        <a:latin typeface="+mn-lt"/>
                      </a:endParaRPr>
                    </a:p>
                  </a:txBody>
                  <a:tcPr marL="98351" marR="98351" marT="13659"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48074950"/>
                  </a:ext>
                </a:extLst>
              </a:tr>
            </a:tbl>
          </a:graphicData>
        </a:graphic>
      </p:graphicFrame>
    </p:spTree>
    <p:extLst>
      <p:ext uri="{BB962C8B-B14F-4D97-AF65-F5344CB8AC3E}">
        <p14:creationId xmlns:p14="http://schemas.microsoft.com/office/powerpoint/2010/main" val="547870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9035A-1F71-4F15-AB76-AFC3F9C85481}"/>
              </a:ext>
            </a:extLst>
          </p:cNvPr>
          <p:cNvSpPr>
            <a:spLocks noGrp="1"/>
          </p:cNvSpPr>
          <p:nvPr>
            <p:ph type="title" idx="4294967295"/>
          </p:nvPr>
        </p:nvSpPr>
        <p:spPr>
          <a:xfrm>
            <a:off x="415600" y="561389"/>
            <a:ext cx="11362267" cy="764116"/>
          </a:xfrm>
        </p:spPr>
        <p:txBody>
          <a:bodyPr>
            <a:normAutofit fontScale="90000"/>
          </a:bodyPr>
          <a:lstStyle/>
          <a:p>
            <a:r>
              <a:rPr lang="en-US" b="1" dirty="0">
                <a:solidFill>
                  <a:srgbClr val="FF0000"/>
                </a:solidFill>
              </a:rPr>
              <a:t>Reporting Incidents of Title IX Sexual Misconduct </a:t>
            </a:r>
          </a:p>
        </p:txBody>
      </p:sp>
      <p:graphicFrame>
        <p:nvGraphicFramePr>
          <p:cNvPr id="3" name="Diagram 2">
            <a:extLst>
              <a:ext uri="{FF2B5EF4-FFF2-40B4-BE49-F238E27FC236}">
                <a16:creationId xmlns:a16="http://schemas.microsoft.com/office/drawing/2014/main" id="{DE4ABD36-DE9B-2742-4E7F-F282810AEEC2}"/>
              </a:ext>
            </a:extLst>
          </p:cNvPr>
          <p:cNvGraphicFramePr/>
          <p:nvPr>
            <p:extLst>
              <p:ext uri="{D42A27DB-BD31-4B8C-83A1-F6EECF244321}">
                <p14:modId xmlns:p14="http://schemas.microsoft.com/office/powerpoint/2010/main" val="121639341"/>
              </p:ext>
            </p:extLst>
          </p:nvPr>
        </p:nvGraphicFramePr>
        <p:xfrm>
          <a:off x="415600" y="1691737"/>
          <a:ext cx="11130405" cy="4007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1247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821940F-7A1D-4ACC-85B4-A932898A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6674508-81D3-48CF-96BF-7FC60EAA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741994" cy="6858000"/>
          </a:xfrm>
          <a:custGeom>
            <a:avLst/>
            <a:gdLst>
              <a:gd name="connsiteX0" fmla="*/ 0 w 6568309"/>
              <a:gd name="connsiteY0" fmla="*/ 0 h 6858000"/>
              <a:gd name="connsiteX1" fmla="*/ 362841 w 6568309"/>
              <a:gd name="connsiteY1" fmla="*/ 0 h 6858000"/>
              <a:gd name="connsiteX2" fmla="*/ 523269 w 6568309"/>
              <a:gd name="connsiteY2" fmla="*/ 0 h 6858000"/>
              <a:gd name="connsiteX3" fmla="*/ 1343025 w 6568309"/>
              <a:gd name="connsiteY3" fmla="*/ 0 h 6858000"/>
              <a:gd name="connsiteX4" fmla="*/ 1705866 w 6568309"/>
              <a:gd name="connsiteY4" fmla="*/ 0 h 6858000"/>
              <a:gd name="connsiteX5" fmla="*/ 1866294 w 6568309"/>
              <a:gd name="connsiteY5" fmla="*/ 0 h 6858000"/>
              <a:gd name="connsiteX6" fmla="*/ 5225154 w 6568309"/>
              <a:gd name="connsiteY6" fmla="*/ 0 h 6858000"/>
              <a:gd name="connsiteX7" fmla="*/ 6568179 w 6568309"/>
              <a:gd name="connsiteY7" fmla="*/ 0 h 6858000"/>
              <a:gd name="connsiteX8" fmla="*/ 6568309 w 6568309"/>
              <a:gd name="connsiteY8" fmla="*/ 1 h 6858000"/>
              <a:gd name="connsiteX9" fmla="*/ 6562951 w 6568309"/>
              <a:gd name="connsiteY9" fmla="*/ 30700 h 6858000"/>
              <a:gd name="connsiteX10" fmla="*/ 6547446 w 6568309"/>
              <a:gd name="connsiteY10" fmla="*/ 310025 h 6858000"/>
              <a:gd name="connsiteX11" fmla="*/ 6558316 w 6568309"/>
              <a:gd name="connsiteY11" fmla="*/ 443960 h 6858000"/>
              <a:gd name="connsiteX12" fmla="*/ 6528896 w 6568309"/>
              <a:gd name="connsiteY12" fmla="*/ 642659 h 6858000"/>
              <a:gd name="connsiteX13" fmla="*/ 6523095 w 6568309"/>
              <a:gd name="connsiteY13" fmla="*/ 673307 h 6858000"/>
              <a:gd name="connsiteX14" fmla="*/ 6496169 w 6568309"/>
              <a:gd name="connsiteY14" fmla="*/ 839641 h 6858000"/>
              <a:gd name="connsiteX15" fmla="*/ 6450789 w 6568309"/>
              <a:gd name="connsiteY15" fmla="*/ 958357 h 6858000"/>
              <a:gd name="connsiteX16" fmla="*/ 6453996 w 6568309"/>
              <a:gd name="connsiteY16" fmla="*/ 963398 h 6858000"/>
              <a:gd name="connsiteX17" fmla="*/ 6419467 w 6568309"/>
              <a:gd name="connsiteY17" fmla="*/ 1117169 h 6858000"/>
              <a:gd name="connsiteX18" fmla="*/ 6417348 w 6568309"/>
              <a:gd name="connsiteY18" fmla="*/ 1144352 h 6858000"/>
              <a:gd name="connsiteX19" fmla="*/ 6418473 w 6568309"/>
              <a:gd name="connsiteY19" fmla="*/ 1164484 h 6858000"/>
              <a:gd name="connsiteX20" fmla="*/ 6406979 w 6568309"/>
              <a:gd name="connsiteY20" fmla="*/ 1213829 h 6858000"/>
              <a:gd name="connsiteX21" fmla="*/ 6381928 w 6568309"/>
              <a:gd name="connsiteY21" fmla="*/ 1294823 h 6858000"/>
              <a:gd name="connsiteX22" fmla="*/ 6377948 w 6568309"/>
              <a:gd name="connsiteY22" fmla="*/ 1312193 h 6858000"/>
              <a:gd name="connsiteX23" fmla="*/ 6379894 w 6568309"/>
              <a:gd name="connsiteY23" fmla="*/ 1327626 h 6858000"/>
              <a:gd name="connsiteX24" fmla="*/ 6385024 w 6568309"/>
              <a:gd name="connsiteY24" fmla="*/ 1331644 h 6858000"/>
              <a:gd name="connsiteX25" fmla="*/ 6383696 w 6568309"/>
              <a:gd name="connsiteY25" fmla="*/ 1341276 h 6858000"/>
              <a:gd name="connsiteX26" fmla="*/ 6384464 w 6568309"/>
              <a:gd name="connsiteY26" fmla="*/ 1343945 h 6858000"/>
              <a:gd name="connsiteX27" fmla="*/ 6387748 w 6568309"/>
              <a:gd name="connsiteY27" fmla="*/ 1359134 h 6858000"/>
              <a:gd name="connsiteX28" fmla="*/ 6364157 w 6568309"/>
              <a:gd name="connsiteY28" fmla="*/ 1427803 h 6858000"/>
              <a:gd name="connsiteX29" fmla="*/ 6335874 w 6568309"/>
              <a:gd name="connsiteY29" fmla="*/ 1540278 h 6858000"/>
              <a:gd name="connsiteX30" fmla="*/ 6331892 w 6568309"/>
              <a:gd name="connsiteY30" fmla="*/ 1547262 h 6858000"/>
              <a:gd name="connsiteX31" fmla="*/ 6332744 w 6568309"/>
              <a:gd name="connsiteY31" fmla="*/ 1577056 h 6858000"/>
              <a:gd name="connsiteX32" fmla="*/ 6333604 w 6568309"/>
              <a:gd name="connsiteY32" fmla="*/ 1595898 h 6858000"/>
              <a:gd name="connsiteX33" fmla="*/ 6324749 w 6568309"/>
              <a:gd name="connsiteY33" fmla="*/ 1703726 h 6858000"/>
              <a:gd name="connsiteX34" fmla="*/ 6329594 w 6568309"/>
              <a:gd name="connsiteY34" fmla="*/ 1809535 h 6858000"/>
              <a:gd name="connsiteX35" fmla="*/ 6329062 w 6568309"/>
              <a:gd name="connsiteY35" fmla="*/ 2018310 h 6858000"/>
              <a:gd name="connsiteX36" fmla="*/ 6321735 w 6568309"/>
              <a:gd name="connsiteY36" fmla="*/ 2071355 h 6858000"/>
              <a:gd name="connsiteX37" fmla="*/ 6322678 w 6568309"/>
              <a:gd name="connsiteY37" fmla="*/ 2141166 h 6858000"/>
              <a:gd name="connsiteX38" fmla="*/ 6321340 w 6568309"/>
              <a:gd name="connsiteY38" fmla="*/ 2154548 h 6858000"/>
              <a:gd name="connsiteX39" fmla="*/ 6316582 w 6568309"/>
              <a:gd name="connsiteY39" fmla="*/ 2158153 h 6858000"/>
              <a:gd name="connsiteX40" fmla="*/ 6311428 w 6568309"/>
              <a:gd name="connsiteY40" fmla="*/ 2178174 h 6858000"/>
              <a:gd name="connsiteX41" fmla="*/ 6310192 w 6568309"/>
              <a:gd name="connsiteY41" fmla="*/ 2202858 h 6858000"/>
              <a:gd name="connsiteX42" fmla="*/ 6309211 w 6568309"/>
              <a:gd name="connsiteY42" fmla="*/ 2320214 h 6858000"/>
              <a:gd name="connsiteX43" fmla="*/ 6300151 w 6568309"/>
              <a:gd name="connsiteY43" fmla="*/ 2417011 h 6858000"/>
              <a:gd name="connsiteX44" fmla="*/ 6295176 w 6568309"/>
              <a:gd name="connsiteY44" fmla="*/ 2454207 h 6858000"/>
              <a:gd name="connsiteX45" fmla="*/ 6293727 w 6568309"/>
              <a:gd name="connsiteY45" fmla="*/ 2487203 h 6858000"/>
              <a:gd name="connsiteX46" fmla="*/ 6285477 w 6568309"/>
              <a:gd name="connsiteY46" fmla="*/ 2512282 h 6858000"/>
              <a:gd name="connsiteX47" fmla="*/ 6286205 w 6568309"/>
              <a:gd name="connsiteY47" fmla="*/ 2514318 h 6858000"/>
              <a:gd name="connsiteX48" fmla="*/ 6304629 w 6568309"/>
              <a:gd name="connsiteY48" fmla="*/ 2574334 h 6858000"/>
              <a:gd name="connsiteX49" fmla="*/ 6303842 w 6568309"/>
              <a:gd name="connsiteY49" fmla="*/ 2579877 h 6858000"/>
              <a:gd name="connsiteX50" fmla="*/ 6303953 w 6568309"/>
              <a:gd name="connsiteY50" fmla="*/ 2608928 h 6858000"/>
              <a:gd name="connsiteX51" fmla="*/ 6303530 w 6568309"/>
              <a:gd name="connsiteY51" fmla="*/ 2613111 h 6858000"/>
              <a:gd name="connsiteX52" fmla="*/ 6297474 w 6568309"/>
              <a:gd name="connsiteY52" fmla="*/ 2621996 h 6858000"/>
              <a:gd name="connsiteX53" fmla="*/ 6299263 w 6568309"/>
              <a:gd name="connsiteY53" fmla="*/ 2634265 h 6858000"/>
              <a:gd name="connsiteX54" fmla="*/ 6293065 w 6568309"/>
              <a:gd name="connsiteY54" fmla="*/ 2647237 h 6858000"/>
              <a:gd name="connsiteX55" fmla="*/ 6297496 w 6568309"/>
              <a:gd name="connsiteY55" fmla="*/ 2650786 h 6858000"/>
              <a:gd name="connsiteX56" fmla="*/ 6301708 w 6568309"/>
              <a:gd name="connsiteY56" fmla="*/ 2661993 h 6858000"/>
              <a:gd name="connsiteX57" fmla="*/ 6295884 w 6568309"/>
              <a:gd name="connsiteY57" fmla="*/ 2670949 h 6858000"/>
              <a:gd name="connsiteX58" fmla="*/ 6291714 w 6568309"/>
              <a:gd name="connsiteY58" fmla="*/ 2690255 h 6858000"/>
              <a:gd name="connsiteX59" fmla="*/ 6292327 w 6568309"/>
              <a:gd name="connsiteY59" fmla="*/ 2695683 h 6858000"/>
              <a:gd name="connsiteX60" fmla="*/ 6284410 w 6568309"/>
              <a:gd name="connsiteY60" fmla="*/ 2713964 h 6858000"/>
              <a:gd name="connsiteX61" fmla="*/ 6280410 w 6568309"/>
              <a:gd name="connsiteY61" fmla="*/ 2730175 h 6858000"/>
              <a:gd name="connsiteX62" fmla="*/ 6288082 w 6568309"/>
              <a:gd name="connsiteY62" fmla="*/ 2763497 h 6858000"/>
              <a:gd name="connsiteX63" fmla="*/ 6260924 w 6568309"/>
              <a:gd name="connsiteY63" fmla="*/ 3051539 h 6858000"/>
              <a:gd name="connsiteX64" fmla="*/ 6210151 w 6568309"/>
              <a:gd name="connsiteY64" fmla="*/ 3335396 h 6858000"/>
              <a:gd name="connsiteX65" fmla="*/ 6212034 w 6568309"/>
              <a:gd name="connsiteY65" fmla="*/ 3456509 h 6858000"/>
              <a:gd name="connsiteX66" fmla="*/ 6197490 w 6568309"/>
              <a:gd name="connsiteY66" fmla="*/ 3531827 h 6858000"/>
              <a:gd name="connsiteX67" fmla="*/ 6208018 w 6568309"/>
              <a:gd name="connsiteY67" fmla="*/ 3570877 h 6858000"/>
              <a:gd name="connsiteX68" fmla="*/ 6205920 w 6568309"/>
              <a:gd name="connsiteY68" fmla="*/ 3583849 h 6858000"/>
              <a:gd name="connsiteX69" fmla="*/ 6199616 w 6568309"/>
              <a:gd name="connsiteY69" fmla="*/ 3592763 h 6858000"/>
              <a:gd name="connsiteX70" fmla="*/ 6181288 w 6568309"/>
              <a:gd name="connsiteY70" fmla="*/ 3653485 h 6858000"/>
              <a:gd name="connsiteX71" fmla="*/ 6175963 w 6568309"/>
              <a:gd name="connsiteY71" fmla="*/ 3670528 h 6858000"/>
              <a:gd name="connsiteX72" fmla="*/ 6176722 w 6568309"/>
              <a:gd name="connsiteY72" fmla="*/ 3685990 h 6858000"/>
              <a:gd name="connsiteX73" fmla="*/ 6181549 w 6568309"/>
              <a:gd name="connsiteY73" fmla="*/ 3690283 h 6858000"/>
              <a:gd name="connsiteX74" fmla="*/ 6179476 w 6568309"/>
              <a:gd name="connsiteY74" fmla="*/ 3699787 h 6858000"/>
              <a:gd name="connsiteX75" fmla="*/ 6180040 w 6568309"/>
              <a:gd name="connsiteY75" fmla="*/ 3702486 h 6858000"/>
              <a:gd name="connsiteX76" fmla="*/ 6182155 w 6568309"/>
              <a:gd name="connsiteY76" fmla="*/ 3717784 h 6858000"/>
              <a:gd name="connsiteX77" fmla="*/ 6158980 w 6568309"/>
              <a:gd name="connsiteY77" fmla="*/ 3746229 h 6858000"/>
              <a:gd name="connsiteX78" fmla="*/ 6096049 w 6568309"/>
              <a:gd name="connsiteY78" fmla="*/ 3924910 h 6858000"/>
              <a:gd name="connsiteX79" fmla="*/ 6069712 w 6568309"/>
              <a:gd name="connsiteY79" fmla="*/ 3989353 h 6858000"/>
              <a:gd name="connsiteX80" fmla="*/ 6067330 w 6568309"/>
              <a:gd name="connsiteY80" fmla="*/ 4033899 h 6858000"/>
              <a:gd name="connsiteX81" fmla="*/ 6061081 w 6568309"/>
              <a:gd name="connsiteY81" fmla="*/ 4142250 h 6858000"/>
              <a:gd name="connsiteX82" fmla="*/ 6042858 w 6568309"/>
              <a:gd name="connsiteY82" fmla="*/ 4329442 h 6858000"/>
              <a:gd name="connsiteX83" fmla="*/ 6034182 w 6568309"/>
              <a:gd name="connsiteY83" fmla="*/ 4456184 h 6858000"/>
              <a:gd name="connsiteX84" fmla="*/ 6029178 w 6568309"/>
              <a:gd name="connsiteY84" fmla="*/ 4468478 h 6858000"/>
              <a:gd name="connsiteX85" fmla="*/ 6029974 w 6568309"/>
              <a:gd name="connsiteY85" fmla="*/ 4469862 h 6858000"/>
              <a:gd name="connsiteX86" fmla="*/ 6028340 w 6568309"/>
              <a:gd name="connsiteY86" fmla="*/ 4483797 h 6858000"/>
              <a:gd name="connsiteX87" fmla="*/ 6025168 w 6568309"/>
              <a:gd name="connsiteY87" fmla="*/ 4487091 h 6858000"/>
              <a:gd name="connsiteX88" fmla="*/ 6023164 w 6568309"/>
              <a:gd name="connsiteY88" fmla="*/ 4496728 h 6858000"/>
              <a:gd name="connsiteX89" fmla="*/ 6016839 w 6568309"/>
              <a:gd name="connsiteY89" fmla="*/ 4515918 h 6858000"/>
              <a:gd name="connsiteX90" fmla="*/ 6017886 w 6568309"/>
              <a:gd name="connsiteY90" fmla="*/ 4519316 h 6858000"/>
              <a:gd name="connsiteX91" fmla="*/ 6011819 w 6568309"/>
              <a:gd name="connsiteY91" fmla="*/ 4547957 h 6858000"/>
              <a:gd name="connsiteX92" fmla="*/ 6012791 w 6568309"/>
              <a:gd name="connsiteY92" fmla="*/ 4548262 h 6858000"/>
              <a:gd name="connsiteX93" fmla="*/ 6015703 w 6568309"/>
              <a:gd name="connsiteY93" fmla="*/ 4555939 h 6858000"/>
              <a:gd name="connsiteX94" fmla="*/ 6018854 w 6568309"/>
              <a:gd name="connsiteY94" fmla="*/ 4570815 h 6858000"/>
              <a:gd name="connsiteX95" fmla="*/ 6033000 w 6568309"/>
              <a:gd name="connsiteY95" fmla="*/ 4633846 h 6858000"/>
              <a:gd name="connsiteX96" fmla="*/ 6032325 w 6568309"/>
              <a:gd name="connsiteY96" fmla="*/ 4639816 h 6858000"/>
              <a:gd name="connsiteX97" fmla="*/ 6032549 w 6568309"/>
              <a:gd name="connsiteY97" fmla="*/ 4639923 h 6858000"/>
              <a:gd name="connsiteX98" fmla="*/ 6032309 w 6568309"/>
              <a:gd name="connsiteY98" fmla="*/ 4646192 h 6858000"/>
              <a:gd name="connsiteX99" fmla="*/ 6031095 w 6568309"/>
              <a:gd name="connsiteY99" fmla="*/ 4650706 h 6858000"/>
              <a:gd name="connsiteX100" fmla="*/ 6029786 w 6568309"/>
              <a:gd name="connsiteY100" fmla="*/ 4662290 h 6858000"/>
              <a:gd name="connsiteX101" fmla="*/ 6030911 w 6568309"/>
              <a:gd name="connsiteY101" fmla="*/ 4666180 h 6858000"/>
              <a:gd name="connsiteX102" fmla="*/ 6033630 w 6568309"/>
              <a:gd name="connsiteY102" fmla="*/ 4667585 h 6858000"/>
              <a:gd name="connsiteX103" fmla="*/ 6033189 w 6568309"/>
              <a:gd name="connsiteY103" fmla="*/ 4668660 h 6858000"/>
              <a:gd name="connsiteX104" fmla="*/ 6038764 w 6568309"/>
              <a:gd name="connsiteY104" fmla="*/ 4689807 h 6858000"/>
              <a:gd name="connsiteX105" fmla="*/ 6042217 w 6568309"/>
              <a:gd name="connsiteY105" fmla="*/ 4737890 h 6858000"/>
              <a:gd name="connsiteX106" fmla="*/ 6040543 w 6568309"/>
              <a:gd name="connsiteY106" fmla="*/ 4765657 h 6858000"/>
              <a:gd name="connsiteX107" fmla="*/ 6039956 w 6568309"/>
              <a:gd name="connsiteY107" fmla="*/ 4841463 h 6858000"/>
              <a:gd name="connsiteX108" fmla="*/ 6057123 w 6568309"/>
              <a:gd name="connsiteY108" fmla="*/ 4969863 h 6858000"/>
              <a:gd name="connsiteX109" fmla="*/ 6055039 w 6568309"/>
              <a:gd name="connsiteY109" fmla="*/ 4974028 h 6858000"/>
              <a:gd name="connsiteX110" fmla="*/ 6053462 w 6568309"/>
              <a:gd name="connsiteY110" fmla="*/ 4980318 h 6858000"/>
              <a:gd name="connsiteX111" fmla="*/ 6053643 w 6568309"/>
              <a:gd name="connsiteY111" fmla="*/ 4980501 h 6858000"/>
              <a:gd name="connsiteX112" fmla="*/ 6051733 w 6568309"/>
              <a:gd name="connsiteY112" fmla="*/ 4986338 h 6858000"/>
              <a:gd name="connsiteX113" fmla="*/ 6049602 w 6568309"/>
              <a:gd name="connsiteY113" fmla="*/ 4991296 h 6858000"/>
              <a:gd name="connsiteX114" fmla="*/ 6075165 w 6568309"/>
              <a:gd name="connsiteY114" fmla="*/ 5076895 h 6858000"/>
              <a:gd name="connsiteX115" fmla="*/ 6073751 w 6568309"/>
              <a:gd name="connsiteY115" fmla="*/ 5081568 h 6858000"/>
              <a:gd name="connsiteX116" fmla="*/ 6073150 w 6568309"/>
              <a:gd name="connsiteY116" fmla="*/ 5088173 h 6858000"/>
              <a:gd name="connsiteX117" fmla="*/ 6073355 w 6568309"/>
              <a:gd name="connsiteY117" fmla="*/ 5088300 h 6858000"/>
              <a:gd name="connsiteX118" fmla="*/ 6072362 w 6568309"/>
              <a:gd name="connsiteY118" fmla="*/ 5094558 h 6858000"/>
              <a:gd name="connsiteX119" fmla="*/ 6064726 w 6568309"/>
              <a:gd name="connsiteY119" fmla="*/ 5125620 h 6858000"/>
              <a:gd name="connsiteX120" fmla="*/ 6065415 w 6568309"/>
              <a:gd name="connsiteY120" fmla="*/ 5268004 h 6858000"/>
              <a:gd name="connsiteX121" fmla="*/ 6066081 w 6568309"/>
              <a:gd name="connsiteY121" fmla="*/ 5269530 h 6858000"/>
              <a:gd name="connsiteX122" fmla="*/ 6043407 w 6568309"/>
              <a:gd name="connsiteY122" fmla="*/ 5390941 h 6858000"/>
              <a:gd name="connsiteX123" fmla="*/ 6025377 w 6568309"/>
              <a:gd name="connsiteY123" fmla="*/ 5539927 h 6858000"/>
              <a:gd name="connsiteX124" fmla="*/ 6010052 w 6568309"/>
              <a:gd name="connsiteY124" fmla="*/ 5791594 h 6858000"/>
              <a:gd name="connsiteX125" fmla="*/ 5994220 w 6568309"/>
              <a:gd name="connsiteY125" fmla="*/ 5855206 h 6858000"/>
              <a:gd name="connsiteX126" fmla="*/ 5982580 w 6568309"/>
              <a:gd name="connsiteY126" fmla="*/ 5873582 h 6858000"/>
              <a:gd name="connsiteX127" fmla="*/ 5983608 w 6568309"/>
              <a:gd name="connsiteY127" fmla="*/ 5876037 h 6858000"/>
              <a:gd name="connsiteX128" fmla="*/ 5983535 w 6568309"/>
              <a:gd name="connsiteY128" fmla="*/ 5886534 h 6858000"/>
              <a:gd name="connsiteX129" fmla="*/ 5988737 w 6568309"/>
              <a:gd name="connsiteY129" fmla="*/ 5888644 h 6858000"/>
              <a:gd name="connsiteX130" fmla="*/ 5992371 w 6568309"/>
              <a:gd name="connsiteY130" fmla="*/ 5903832 h 6858000"/>
              <a:gd name="connsiteX131" fmla="*/ 5990780 w 6568309"/>
              <a:gd name="connsiteY131" fmla="*/ 5923391 h 6858000"/>
              <a:gd name="connsiteX132" fmla="*/ 5993870 w 6568309"/>
              <a:gd name="connsiteY132" fmla="*/ 6013205 h 6858000"/>
              <a:gd name="connsiteX133" fmla="*/ 5997673 w 6568309"/>
              <a:gd name="connsiteY133" fmla="*/ 6074018 h 6858000"/>
              <a:gd name="connsiteX134" fmla="*/ 6014840 w 6568309"/>
              <a:gd name="connsiteY134" fmla="*/ 6130837 h 6858000"/>
              <a:gd name="connsiteX135" fmla="*/ 6010704 w 6568309"/>
              <a:gd name="connsiteY135" fmla="*/ 6152982 h 6858000"/>
              <a:gd name="connsiteX136" fmla="*/ 6038294 w 6568309"/>
              <a:gd name="connsiteY136" fmla="*/ 6221100 h 6858000"/>
              <a:gd name="connsiteX137" fmla="*/ 6052331 w 6568309"/>
              <a:gd name="connsiteY137" fmla="*/ 6287550 h 6858000"/>
              <a:gd name="connsiteX138" fmla="*/ 6074143 w 6568309"/>
              <a:gd name="connsiteY138" fmla="*/ 6401595 h 6858000"/>
              <a:gd name="connsiteX139" fmla="*/ 6060199 w 6568309"/>
              <a:gd name="connsiteY139" fmla="*/ 6487110 h 6858000"/>
              <a:gd name="connsiteX140" fmla="*/ 6081156 w 6568309"/>
              <a:gd name="connsiteY140" fmla="*/ 6588589 h 6858000"/>
              <a:gd name="connsiteX141" fmla="*/ 6114944 w 6568309"/>
              <a:gd name="connsiteY141" fmla="*/ 6769963 h 6858000"/>
              <a:gd name="connsiteX142" fmla="*/ 6128950 w 6568309"/>
              <a:gd name="connsiteY142" fmla="*/ 6835814 h 6858000"/>
              <a:gd name="connsiteX143" fmla="*/ 6132536 w 6568309"/>
              <a:gd name="connsiteY143" fmla="*/ 6858000 h 6858000"/>
              <a:gd name="connsiteX144" fmla="*/ 4789511 w 6568309"/>
              <a:gd name="connsiteY144" fmla="*/ 6858000 h 6858000"/>
              <a:gd name="connsiteX145" fmla="*/ 1866294 w 6568309"/>
              <a:gd name="connsiteY145" fmla="*/ 6858000 h 6858000"/>
              <a:gd name="connsiteX146" fmla="*/ 1705866 w 6568309"/>
              <a:gd name="connsiteY146" fmla="*/ 6858000 h 6858000"/>
              <a:gd name="connsiteX147" fmla="*/ 1343025 w 6568309"/>
              <a:gd name="connsiteY147" fmla="*/ 6858000 h 6858000"/>
              <a:gd name="connsiteX148" fmla="*/ 523269 w 6568309"/>
              <a:gd name="connsiteY148" fmla="*/ 6858000 h 6858000"/>
              <a:gd name="connsiteX149" fmla="*/ 362841 w 6568309"/>
              <a:gd name="connsiteY149" fmla="*/ 6858000 h 6858000"/>
              <a:gd name="connsiteX150" fmla="*/ 0 w 6568309"/>
              <a:gd name="connsiteY15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6568309" h="6858000">
                <a:moveTo>
                  <a:pt x="0" y="0"/>
                </a:moveTo>
                <a:lnTo>
                  <a:pt x="362841" y="0"/>
                </a:lnTo>
                <a:lnTo>
                  <a:pt x="523269" y="0"/>
                </a:lnTo>
                <a:lnTo>
                  <a:pt x="1343025" y="0"/>
                </a:lnTo>
                <a:lnTo>
                  <a:pt x="1705866" y="0"/>
                </a:lnTo>
                <a:lnTo>
                  <a:pt x="1866294" y="0"/>
                </a:lnTo>
                <a:lnTo>
                  <a:pt x="5225154" y="0"/>
                </a:lnTo>
                <a:lnTo>
                  <a:pt x="6568179" y="0"/>
                </a:lnTo>
                <a:lnTo>
                  <a:pt x="6568309" y="1"/>
                </a:lnTo>
                <a:lnTo>
                  <a:pt x="6562951" y="30700"/>
                </a:lnTo>
                <a:cubicBezTo>
                  <a:pt x="6559126" y="84364"/>
                  <a:pt x="6548218" y="241149"/>
                  <a:pt x="6547446" y="310025"/>
                </a:cubicBezTo>
                <a:cubicBezTo>
                  <a:pt x="6550151" y="367544"/>
                  <a:pt x="6557712" y="408251"/>
                  <a:pt x="6558316" y="443960"/>
                </a:cubicBezTo>
                <a:cubicBezTo>
                  <a:pt x="6555224" y="499397"/>
                  <a:pt x="6534767" y="604434"/>
                  <a:pt x="6528896" y="642659"/>
                </a:cubicBezTo>
                <a:cubicBezTo>
                  <a:pt x="6535204" y="657287"/>
                  <a:pt x="6515365" y="658191"/>
                  <a:pt x="6523095" y="673307"/>
                </a:cubicBezTo>
                <a:cubicBezTo>
                  <a:pt x="6523388" y="693769"/>
                  <a:pt x="6506868" y="797295"/>
                  <a:pt x="6496169" y="839641"/>
                </a:cubicBezTo>
                <a:cubicBezTo>
                  <a:pt x="6484119" y="887148"/>
                  <a:pt x="6457817" y="937731"/>
                  <a:pt x="6450789" y="958357"/>
                </a:cubicBezTo>
                <a:cubicBezTo>
                  <a:pt x="6443760" y="978983"/>
                  <a:pt x="6459217" y="936930"/>
                  <a:pt x="6453996" y="963398"/>
                </a:cubicBezTo>
                <a:cubicBezTo>
                  <a:pt x="6448777" y="989867"/>
                  <a:pt x="6425575" y="1087010"/>
                  <a:pt x="6419467" y="1117169"/>
                </a:cubicBezTo>
                <a:cubicBezTo>
                  <a:pt x="6431540" y="1118586"/>
                  <a:pt x="6409651" y="1135372"/>
                  <a:pt x="6417348" y="1144352"/>
                </a:cubicBezTo>
                <a:cubicBezTo>
                  <a:pt x="6424109" y="1150681"/>
                  <a:pt x="6419047" y="1157251"/>
                  <a:pt x="6418473" y="1164484"/>
                </a:cubicBezTo>
                <a:cubicBezTo>
                  <a:pt x="6423767" y="1173524"/>
                  <a:pt x="6413947" y="1205209"/>
                  <a:pt x="6406979" y="1213829"/>
                </a:cubicBezTo>
                <a:cubicBezTo>
                  <a:pt x="6382818" y="1235037"/>
                  <a:pt x="6400452" y="1277327"/>
                  <a:pt x="6381928" y="1294823"/>
                </a:cubicBezTo>
                <a:cubicBezTo>
                  <a:pt x="6379195" y="1300845"/>
                  <a:pt x="6378069" y="1306615"/>
                  <a:pt x="6377948" y="1312193"/>
                </a:cubicBezTo>
                <a:lnTo>
                  <a:pt x="6379894" y="1327626"/>
                </a:lnTo>
                <a:lnTo>
                  <a:pt x="6385024" y="1331644"/>
                </a:lnTo>
                <a:lnTo>
                  <a:pt x="6383696" y="1341276"/>
                </a:lnTo>
                <a:cubicBezTo>
                  <a:pt x="6383952" y="1342166"/>
                  <a:pt x="6384208" y="1343055"/>
                  <a:pt x="6384464" y="1343945"/>
                </a:cubicBezTo>
                <a:cubicBezTo>
                  <a:pt x="6385957" y="1349040"/>
                  <a:pt x="6387253" y="1354080"/>
                  <a:pt x="6387748" y="1359134"/>
                </a:cubicBezTo>
                <a:cubicBezTo>
                  <a:pt x="6384363" y="1373109"/>
                  <a:pt x="6372802" y="1397612"/>
                  <a:pt x="6364157" y="1427803"/>
                </a:cubicBezTo>
                <a:cubicBezTo>
                  <a:pt x="6348141" y="1460349"/>
                  <a:pt x="6348362" y="1505076"/>
                  <a:pt x="6335874" y="1540278"/>
                </a:cubicBezTo>
                <a:lnTo>
                  <a:pt x="6331892" y="1547262"/>
                </a:lnTo>
                <a:lnTo>
                  <a:pt x="6332744" y="1577056"/>
                </a:lnTo>
                <a:cubicBezTo>
                  <a:pt x="6335859" y="1582205"/>
                  <a:pt x="6336674" y="1589568"/>
                  <a:pt x="6333604" y="1595898"/>
                </a:cubicBezTo>
                <a:lnTo>
                  <a:pt x="6324749" y="1703726"/>
                </a:lnTo>
                <a:cubicBezTo>
                  <a:pt x="6324080" y="1739332"/>
                  <a:pt x="6318019" y="1754453"/>
                  <a:pt x="6329594" y="1809535"/>
                </a:cubicBezTo>
                <a:cubicBezTo>
                  <a:pt x="6344930" y="1868036"/>
                  <a:pt x="6323725" y="1952670"/>
                  <a:pt x="6329062" y="2018310"/>
                </a:cubicBezTo>
                <a:cubicBezTo>
                  <a:pt x="6308075" y="2053162"/>
                  <a:pt x="6326925" y="2034561"/>
                  <a:pt x="6321735" y="2071355"/>
                </a:cubicBezTo>
                <a:lnTo>
                  <a:pt x="6322678" y="2141166"/>
                </a:lnTo>
                <a:lnTo>
                  <a:pt x="6321340" y="2154548"/>
                </a:lnTo>
                <a:lnTo>
                  <a:pt x="6316582" y="2158153"/>
                </a:lnTo>
                <a:lnTo>
                  <a:pt x="6311428" y="2178174"/>
                </a:lnTo>
                <a:cubicBezTo>
                  <a:pt x="6310177" y="2185696"/>
                  <a:pt x="6309622" y="2193828"/>
                  <a:pt x="6310192" y="2202858"/>
                </a:cubicBezTo>
                <a:cubicBezTo>
                  <a:pt x="6319667" y="2232772"/>
                  <a:pt x="6296459" y="2283357"/>
                  <a:pt x="6309211" y="2320214"/>
                </a:cubicBezTo>
                <a:cubicBezTo>
                  <a:pt x="6307537" y="2355906"/>
                  <a:pt x="6302490" y="2394678"/>
                  <a:pt x="6300151" y="2417011"/>
                </a:cubicBezTo>
                <a:cubicBezTo>
                  <a:pt x="6292303" y="2426377"/>
                  <a:pt x="6304439" y="2456509"/>
                  <a:pt x="6295176" y="2454207"/>
                </a:cubicBezTo>
                <a:cubicBezTo>
                  <a:pt x="6299335" y="2464947"/>
                  <a:pt x="6297305" y="2476105"/>
                  <a:pt x="6293727" y="2487203"/>
                </a:cubicBezTo>
                <a:lnTo>
                  <a:pt x="6285477" y="2512282"/>
                </a:lnTo>
                <a:cubicBezTo>
                  <a:pt x="6285720" y="2512961"/>
                  <a:pt x="6285962" y="2513640"/>
                  <a:pt x="6286205" y="2514318"/>
                </a:cubicBezTo>
                <a:cubicBezTo>
                  <a:pt x="6292347" y="2534324"/>
                  <a:pt x="6298487" y="2554328"/>
                  <a:pt x="6304629" y="2574334"/>
                </a:cubicBezTo>
                <a:lnTo>
                  <a:pt x="6303842" y="2579877"/>
                </a:lnTo>
                <a:cubicBezTo>
                  <a:pt x="6303729" y="2585644"/>
                  <a:pt x="6304006" y="2603388"/>
                  <a:pt x="6303953" y="2608928"/>
                </a:cubicBezTo>
                <a:lnTo>
                  <a:pt x="6303530" y="2613111"/>
                </a:lnTo>
                <a:lnTo>
                  <a:pt x="6297474" y="2621996"/>
                </a:lnTo>
                <a:lnTo>
                  <a:pt x="6299263" y="2634265"/>
                </a:lnTo>
                <a:lnTo>
                  <a:pt x="6293065" y="2647237"/>
                </a:lnTo>
                <a:cubicBezTo>
                  <a:pt x="6294685" y="2648158"/>
                  <a:pt x="6296180" y="2649356"/>
                  <a:pt x="6297496" y="2650786"/>
                </a:cubicBezTo>
                <a:lnTo>
                  <a:pt x="6301708" y="2661993"/>
                </a:lnTo>
                <a:lnTo>
                  <a:pt x="6295884" y="2670949"/>
                </a:lnTo>
                <a:cubicBezTo>
                  <a:pt x="6304913" y="2672007"/>
                  <a:pt x="6294429" y="2681695"/>
                  <a:pt x="6291714" y="2690255"/>
                </a:cubicBezTo>
                <a:lnTo>
                  <a:pt x="6292327" y="2695683"/>
                </a:lnTo>
                <a:lnTo>
                  <a:pt x="6284410" y="2713964"/>
                </a:lnTo>
                <a:lnTo>
                  <a:pt x="6280410" y="2730175"/>
                </a:lnTo>
                <a:lnTo>
                  <a:pt x="6288082" y="2763497"/>
                </a:lnTo>
                <a:lnTo>
                  <a:pt x="6260924" y="3051539"/>
                </a:lnTo>
                <a:cubicBezTo>
                  <a:pt x="6251455" y="3165645"/>
                  <a:pt x="6222174" y="3216611"/>
                  <a:pt x="6210151" y="3335396"/>
                </a:cubicBezTo>
                <a:lnTo>
                  <a:pt x="6212034" y="3456509"/>
                </a:lnTo>
                <a:lnTo>
                  <a:pt x="6197490" y="3531827"/>
                </a:lnTo>
                <a:lnTo>
                  <a:pt x="6208018" y="3570877"/>
                </a:lnTo>
                <a:lnTo>
                  <a:pt x="6205920" y="3583849"/>
                </a:lnTo>
                <a:lnTo>
                  <a:pt x="6199616" y="3592763"/>
                </a:lnTo>
                <a:cubicBezTo>
                  <a:pt x="6191839" y="3613948"/>
                  <a:pt x="6196204" y="3641245"/>
                  <a:pt x="6181288" y="3653485"/>
                </a:cubicBezTo>
                <a:cubicBezTo>
                  <a:pt x="6178087" y="3659316"/>
                  <a:pt x="6176516" y="3664985"/>
                  <a:pt x="6175963" y="3670528"/>
                </a:cubicBezTo>
                <a:lnTo>
                  <a:pt x="6176722" y="3685990"/>
                </a:lnTo>
                <a:lnTo>
                  <a:pt x="6181549" y="3690283"/>
                </a:lnTo>
                <a:lnTo>
                  <a:pt x="6179476" y="3699787"/>
                </a:lnTo>
                <a:cubicBezTo>
                  <a:pt x="6179664" y="3700686"/>
                  <a:pt x="6179852" y="3701586"/>
                  <a:pt x="6180040" y="3702486"/>
                </a:cubicBezTo>
                <a:cubicBezTo>
                  <a:pt x="6181140" y="3707637"/>
                  <a:pt x="6182047" y="3712728"/>
                  <a:pt x="6182155" y="3717784"/>
                </a:cubicBezTo>
                <a:cubicBezTo>
                  <a:pt x="6156678" y="3711701"/>
                  <a:pt x="6178864" y="3759789"/>
                  <a:pt x="6158980" y="3746229"/>
                </a:cubicBezTo>
                <a:cubicBezTo>
                  <a:pt x="6144630" y="3780750"/>
                  <a:pt x="6117520" y="3867558"/>
                  <a:pt x="6096049" y="3924910"/>
                </a:cubicBezTo>
                <a:lnTo>
                  <a:pt x="6069712" y="3989353"/>
                </a:lnTo>
                <a:lnTo>
                  <a:pt x="6067330" y="4033899"/>
                </a:lnTo>
                <a:cubicBezTo>
                  <a:pt x="6065506" y="4070470"/>
                  <a:pt x="6063599" y="4110146"/>
                  <a:pt x="6061081" y="4142250"/>
                </a:cubicBezTo>
                <a:cubicBezTo>
                  <a:pt x="6055260" y="4200007"/>
                  <a:pt x="6045907" y="4278998"/>
                  <a:pt x="6042858" y="4329442"/>
                </a:cubicBezTo>
                <a:cubicBezTo>
                  <a:pt x="6038376" y="4381764"/>
                  <a:pt x="6036461" y="4433012"/>
                  <a:pt x="6034182" y="4456184"/>
                </a:cubicBezTo>
                <a:lnTo>
                  <a:pt x="6029178" y="4468478"/>
                </a:lnTo>
                <a:lnTo>
                  <a:pt x="6029974" y="4469862"/>
                </a:lnTo>
                <a:cubicBezTo>
                  <a:pt x="6031287" y="4476321"/>
                  <a:pt x="6030316" y="4480555"/>
                  <a:pt x="6028340" y="4483797"/>
                </a:cubicBezTo>
                <a:lnTo>
                  <a:pt x="6025168" y="4487091"/>
                </a:lnTo>
                <a:lnTo>
                  <a:pt x="6023164" y="4496728"/>
                </a:lnTo>
                <a:lnTo>
                  <a:pt x="6016839" y="4515918"/>
                </a:lnTo>
                <a:cubicBezTo>
                  <a:pt x="6017189" y="4517049"/>
                  <a:pt x="6017537" y="4518182"/>
                  <a:pt x="6017886" y="4519316"/>
                </a:cubicBezTo>
                <a:lnTo>
                  <a:pt x="6011819" y="4547957"/>
                </a:lnTo>
                <a:lnTo>
                  <a:pt x="6012791" y="4548262"/>
                </a:lnTo>
                <a:cubicBezTo>
                  <a:pt x="6014837" y="4549595"/>
                  <a:pt x="6016087" y="4551811"/>
                  <a:pt x="6015703" y="4555939"/>
                </a:cubicBezTo>
                <a:cubicBezTo>
                  <a:pt x="6031790" y="4548276"/>
                  <a:pt x="6021405" y="4557977"/>
                  <a:pt x="6018854" y="4570815"/>
                </a:cubicBezTo>
                <a:cubicBezTo>
                  <a:pt x="6021736" y="4583801"/>
                  <a:pt x="6030754" y="4622347"/>
                  <a:pt x="6033000" y="4633846"/>
                </a:cubicBezTo>
                <a:lnTo>
                  <a:pt x="6032325" y="4639816"/>
                </a:lnTo>
                <a:lnTo>
                  <a:pt x="6032549" y="4639923"/>
                </a:lnTo>
                <a:cubicBezTo>
                  <a:pt x="6032911" y="4641190"/>
                  <a:pt x="6032878" y="4643141"/>
                  <a:pt x="6032309" y="4646192"/>
                </a:cubicBezTo>
                <a:lnTo>
                  <a:pt x="6031095" y="4650706"/>
                </a:lnTo>
                <a:lnTo>
                  <a:pt x="6029786" y="4662290"/>
                </a:lnTo>
                <a:cubicBezTo>
                  <a:pt x="6030161" y="4663587"/>
                  <a:pt x="6030536" y="4664883"/>
                  <a:pt x="6030911" y="4666180"/>
                </a:cubicBezTo>
                <a:lnTo>
                  <a:pt x="6033630" y="4667585"/>
                </a:lnTo>
                <a:lnTo>
                  <a:pt x="6033189" y="4668660"/>
                </a:lnTo>
                <a:cubicBezTo>
                  <a:pt x="6027286" y="4676831"/>
                  <a:pt x="6019767" y="4679345"/>
                  <a:pt x="6038764" y="4689807"/>
                </a:cubicBezTo>
                <a:cubicBezTo>
                  <a:pt x="6028616" y="4708535"/>
                  <a:pt x="6040474" y="4712235"/>
                  <a:pt x="6042217" y="4737890"/>
                </a:cubicBezTo>
                <a:cubicBezTo>
                  <a:pt x="6033362" y="4748600"/>
                  <a:pt x="6035273" y="4757223"/>
                  <a:pt x="6040543" y="4765657"/>
                </a:cubicBezTo>
                <a:cubicBezTo>
                  <a:pt x="6034416" y="4790618"/>
                  <a:pt x="6040696" y="4813399"/>
                  <a:pt x="6039956" y="4841463"/>
                </a:cubicBezTo>
                <a:lnTo>
                  <a:pt x="6057123" y="4969863"/>
                </a:lnTo>
                <a:lnTo>
                  <a:pt x="6055039" y="4974028"/>
                </a:lnTo>
                <a:cubicBezTo>
                  <a:pt x="6053860" y="4976933"/>
                  <a:pt x="6053409" y="4978909"/>
                  <a:pt x="6053462" y="4980318"/>
                </a:cubicBezTo>
                <a:lnTo>
                  <a:pt x="6053643" y="4980501"/>
                </a:lnTo>
                <a:lnTo>
                  <a:pt x="6051733" y="4986338"/>
                </a:lnTo>
                <a:lnTo>
                  <a:pt x="6049602" y="4991296"/>
                </a:lnTo>
                <a:cubicBezTo>
                  <a:pt x="6058123" y="5019829"/>
                  <a:pt x="6066643" y="5048361"/>
                  <a:pt x="6075165" y="5076895"/>
                </a:cubicBezTo>
                <a:lnTo>
                  <a:pt x="6073751" y="5081568"/>
                </a:lnTo>
                <a:cubicBezTo>
                  <a:pt x="6073034" y="5084748"/>
                  <a:pt x="6072888" y="5086810"/>
                  <a:pt x="6073150" y="5088173"/>
                </a:cubicBezTo>
                <a:lnTo>
                  <a:pt x="6073355" y="5088300"/>
                </a:lnTo>
                <a:lnTo>
                  <a:pt x="6072362" y="5094558"/>
                </a:lnTo>
                <a:cubicBezTo>
                  <a:pt x="6070184" y="5105196"/>
                  <a:pt x="6067588" y="5115626"/>
                  <a:pt x="6064726" y="5125620"/>
                </a:cubicBezTo>
                <a:cubicBezTo>
                  <a:pt x="6063568" y="5154527"/>
                  <a:pt x="6065189" y="5244020"/>
                  <a:pt x="6065415" y="5268004"/>
                </a:cubicBezTo>
                <a:cubicBezTo>
                  <a:pt x="6065637" y="5268513"/>
                  <a:pt x="6065860" y="5269021"/>
                  <a:pt x="6066081" y="5269530"/>
                </a:cubicBezTo>
                <a:lnTo>
                  <a:pt x="6043407" y="5390941"/>
                </a:lnTo>
                <a:cubicBezTo>
                  <a:pt x="6032545" y="5438194"/>
                  <a:pt x="6020942" y="5465286"/>
                  <a:pt x="6025377" y="5539927"/>
                </a:cubicBezTo>
                <a:cubicBezTo>
                  <a:pt x="6019787" y="5610775"/>
                  <a:pt x="6013913" y="5740573"/>
                  <a:pt x="6010052" y="5791594"/>
                </a:cubicBezTo>
                <a:cubicBezTo>
                  <a:pt x="5989401" y="5787060"/>
                  <a:pt x="6018524" y="5849672"/>
                  <a:pt x="5994220" y="5855206"/>
                </a:cubicBezTo>
                <a:cubicBezTo>
                  <a:pt x="5995282" y="5860240"/>
                  <a:pt x="5980598" y="5868910"/>
                  <a:pt x="5982580" y="5873582"/>
                </a:cubicBezTo>
                <a:cubicBezTo>
                  <a:pt x="5982922" y="5874401"/>
                  <a:pt x="5983265" y="5875218"/>
                  <a:pt x="5983608" y="5876037"/>
                </a:cubicBezTo>
                <a:lnTo>
                  <a:pt x="5983535" y="5886534"/>
                </a:lnTo>
                <a:lnTo>
                  <a:pt x="5988737" y="5888644"/>
                </a:lnTo>
                <a:cubicBezTo>
                  <a:pt x="5989948" y="5893707"/>
                  <a:pt x="5991159" y="5898769"/>
                  <a:pt x="5992371" y="5903832"/>
                </a:cubicBezTo>
                <a:cubicBezTo>
                  <a:pt x="5992924" y="5909651"/>
                  <a:pt x="5992578" y="5916068"/>
                  <a:pt x="5990780" y="5923391"/>
                </a:cubicBezTo>
                <a:cubicBezTo>
                  <a:pt x="5975822" y="5948880"/>
                  <a:pt x="6013580" y="5981626"/>
                  <a:pt x="5993870" y="6013205"/>
                </a:cubicBezTo>
                <a:cubicBezTo>
                  <a:pt x="5988486" y="6024901"/>
                  <a:pt x="5991718" y="6066777"/>
                  <a:pt x="5997673" y="6074018"/>
                </a:cubicBezTo>
                <a:cubicBezTo>
                  <a:pt x="5998007" y="6081731"/>
                  <a:pt x="6007861" y="6126985"/>
                  <a:pt x="6014840" y="6130837"/>
                </a:cubicBezTo>
                <a:cubicBezTo>
                  <a:pt x="6022998" y="6137057"/>
                  <a:pt x="5999420" y="6156330"/>
                  <a:pt x="6010704" y="6152982"/>
                </a:cubicBezTo>
                <a:cubicBezTo>
                  <a:pt x="6008682" y="6186619"/>
                  <a:pt x="6039938" y="6191636"/>
                  <a:pt x="6038294" y="6221100"/>
                </a:cubicBezTo>
                <a:cubicBezTo>
                  <a:pt x="6039643" y="6222126"/>
                  <a:pt x="6046356" y="6257468"/>
                  <a:pt x="6052331" y="6287550"/>
                </a:cubicBezTo>
                <a:cubicBezTo>
                  <a:pt x="6058307" y="6317632"/>
                  <a:pt x="6082079" y="6391312"/>
                  <a:pt x="6074143" y="6401595"/>
                </a:cubicBezTo>
                <a:cubicBezTo>
                  <a:pt x="6074931" y="6423902"/>
                  <a:pt x="6059614" y="6432919"/>
                  <a:pt x="6060199" y="6487110"/>
                </a:cubicBezTo>
                <a:cubicBezTo>
                  <a:pt x="6075583" y="6574474"/>
                  <a:pt x="6076150" y="6553611"/>
                  <a:pt x="6081156" y="6588589"/>
                </a:cubicBezTo>
                <a:cubicBezTo>
                  <a:pt x="6102088" y="6637976"/>
                  <a:pt x="6067660" y="6687723"/>
                  <a:pt x="6114944" y="6769963"/>
                </a:cubicBezTo>
                <a:cubicBezTo>
                  <a:pt x="6130462" y="6819284"/>
                  <a:pt x="6119243" y="6817955"/>
                  <a:pt x="6128950" y="6835814"/>
                </a:cubicBezTo>
                <a:lnTo>
                  <a:pt x="6132536" y="6858000"/>
                </a:lnTo>
                <a:lnTo>
                  <a:pt x="4789511" y="6858000"/>
                </a:lnTo>
                <a:lnTo>
                  <a:pt x="1866294" y="6858000"/>
                </a:lnTo>
                <a:lnTo>
                  <a:pt x="1705866" y="6858000"/>
                </a:lnTo>
                <a:lnTo>
                  <a:pt x="1343025" y="6858000"/>
                </a:lnTo>
                <a:lnTo>
                  <a:pt x="523269" y="6858000"/>
                </a:lnTo>
                <a:lnTo>
                  <a:pt x="362841"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F657E1C-B9D2-4F13-8687-667EE27CC9BB}"/>
              </a:ext>
            </a:extLst>
          </p:cNvPr>
          <p:cNvSpPr>
            <a:spLocks noGrp="1"/>
          </p:cNvSpPr>
          <p:nvPr>
            <p:ph type="title" idx="4294967295"/>
          </p:nvPr>
        </p:nvSpPr>
        <p:spPr>
          <a:xfrm>
            <a:off x="1137034" y="609600"/>
            <a:ext cx="4784796" cy="1330840"/>
          </a:xfrm>
        </p:spPr>
        <p:txBody>
          <a:bodyPr vert="horz" lIns="91440" tIns="45720" rIns="91440" bIns="45720" rtlCol="0" anchor="ctr">
            <a:normAutofit/>
          </a:bodyPr>
          <a:lstStyle/>
          <a:p>
            <a:r>
              <a:rPr lang="en-US" b="1" kern="1200">
                <a:solidFill>
                  <a:schemeClr val="tx1"/>
                </a:solidFill>
                <a:latin typeface="+mj-lt"/>
                <a:ea typeface="+mj-ea"/>
                <a:cs typeface="+mj-cs"/>
              </a:rPr>
              <a:t>WHEN DOES TITLE IX APPLY?</a:t>
            </a:r>
          </a:p>
        </p:txBody>
      </p:sp>
      <p:pic>
        <p:nvPicPr>
          <p:cNvPr id="3" name="Picture 2">
            <a:extLst>
              <a:ext uri="{FF2B5EF4-FFF2-40B4-BE49-F238E27FC236}">
                <a16:creationId xmlns:a16="http://schemas.microsoft.com/office/drawing/2014/main" id="{A87BF319-6A15-F74E-B568-7B21BB64E789}"/>
              </a:ext>
            </a:extLst>
          </p:cNvPr>
          <p:cNvPicPr>
            <a:picLocks noChangeAspect="1"/>
          </p:cNvPicPr>
          <p:nvPr/>
        </p:nvPicPr>
        <p:blipFill>
          <a:blip r:embed="rId2"/>
          <a:stretch>
            <a:fillRect/>
          </a:stretch>
        </p:blipFill>
        <p:spPr>
          <a:xfrm>
            <a:off x="6880610" y="732879"/>
            <a:ext cx="4737650" cy="5414457"/>
          </a:xfrm>
          <a:prstGeom prst="rect">
            <a:avLst/>
          </a:prstGeom>
        </p:spPr>
      </p:pic>
      <p:graphicFrame>
        <p:nvGraphicFramePr>
          <p:cNvPr id="4" name="Diagram 3">
            <a:extLst>
              <a:ext uri="{FF2B5EF4-FFF2-40B4-BE49-F238E27FC236}">
                <a16:creationId xmlns:a16="http://schemas.microsoft.com/office/drawing/2014/main" id="{0D980A1D-A2EC-408A-BBBF-E9513E81DA83}"/>
              </a:ext>
            </a:extLst>
          </p:cNvPr>
          <p:cNvGraphicFramePr/>
          <p:nvPr>
            <p:extLst>
              <p:ext uri="{D42A27DB-BD31-4B8C-83A1-F6EECF244321}">
                <p14:modId xmlns:p14="http://schemas.microsoft.com/office/powerpoint/2010/main" val="266547751"/>
              </p:ext>
            </p:extLst>
          </p:nvPr>
        </p:nvGraphicFramePr>
        <p:xfrm>
          <a:off x="1137034" y="2194102"/>
          <a:ext cx="4438036" cy="3908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8987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DC72-2483-4A64-960C-1DF289AF4A30}"/>
              </a:ext>
            </a:extLst>
          </p:cNvPr>
          <p:cNvSpPr>
            <a:spLocks noGrp="1"/>
          </p:cNvSpPr>
          <p:nvPr>
            <p:ph type="title" idx="4294967295"/>
          </p:nvPr>
        </p:nvSpPr>
        <p:spPr>
          <a:xfrm>
            <a:off x="876693" y="741391"/>
            <a:ext cx="5219307" cy="1616203"/>
          </a:xfrm>
        </p:spPr>
        <p:txBody>
          <a:bodyPr vert="horz" lIns="91440" tIns="45720" rIns="91440" bIns="45720" rtlCol="0" anchor="b">
            <a:normAutofit/>
          </a:bodyPr>
          <a:lstStyle/>
          <a:p>
            <a:r>
              <a:rPr lang="en-US" sz="3200" b="1" kern="1200">
                <a:solidFill>
                  <a:schemeClr val="tx1"/>
                </a:solidFill>
                <a:latin typeface="+mj-lt"/>
                <a:ea typeface="+mj-ea"/>
                <a:cs typeface="+mj-cs"/>
              </a:rPr>
              <a:t>IF TIX JURISDICTION IS NOT PRESENT</a:t>
            </a:r>
          </a:p>
        </p:txBody>
      </p:sp>
      <p:pic>
        <p:nvPicPr>
          <p:cNvPr id="3" name="Picture 2">
            <a:extLst>
              <a:ext uri="{FF2B5EF4-FFF2-40B4-BE49-F238E27FC236}">
                <a16:creationId xmlns:a16="http://schemas.microsoft.com/office/drawing/2014/main" id="{7BA55877-429C-B1D5-CB67-1334978E6ECB}"/>
              </a:ext>
            </a:extLst>
          </p:cNvPr>
          <p:cNvPicPr>
            <a:picLocks noChangeAspect="1"/>
          </p:cNvPicPr>
          <p:nvPr/>
        </p:nvPicPr>
        <p:blipFill>
          <a:blip r:embed="rId2"/>
          <a:stretch>
            <a:fillRect/>
          </a:stretch>
        </p:blipFill>
        <p:spPr>
          <a:xfrm>
            <a:off x="7008019" y="1897004"/>
            <a:ext cx="4273463" cy="3063992"/>
          </a:xfrm>
          <a:prstGeom prst="rect">
            <a:avLst/>
          </a:prstGeom>
        </p:spPr>
      </p:pic>
      <p:grpSp>
        <p:nvGrpSpPr>
          <p:cNvPr id="15" name="Group 14">
            <a:extLst>
              <a:ext uri="{FF2B5EF4-FFF2-40B4-BE49-F238E27FC236}">
                <a16:creationId xmlns:a16="http://schemas.microsoft.com/office/drawing/2014/main" id="{C54A2A4D-19EF-3552-F383-6AD9587C8AF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6" name="Rectangle 15">
              <a:extLst>
                <a:ext uri="{FF2B5EF4-FFF2-40B4-BE49-F238E27FC236}">
                  <a16:creationId xmlns:a16="http://schemas.microsoft.com/office/drawing/2014/main" id="{A9208F0F-2734-3945-8FD0-EEB19CF41A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2CFF5D9-43B9-9D58-6F3F-25041716D9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0" name="Diagram 9">
            <a:extLst>
              <a:ext uri="{FF2B5EF4-FFF2-40B4-BE49-F238E27FC236}">
                <a16:creationId xmlns:a16="http://schemas.microsoft.com/office/drawing/2014/main" id="{DCB2C6ED-9C8B-47C8-895B-1E2889FE6C17}"/>
              </a:ext>
            </a:extLst>
          </p:cNvPr>
          <p:cNvGraphicFramePr/>
          <p:nvPr>
            <p:extLst>
              <p:ext uri="{D42A27DB-BD31-4B8C-83A1-F6EECF244321}">
                <p14:modId xmlns:p14="http://schemas.microsoft.com/office/powerpoint/2010/main" val="3002321933"/>
              </p:ext>
            </p:extLst>
          </p:nvPr>
        </p:nvGraphicFramePr>
        <p:xfrm>
          <a:off x="876692" y="2533476"/>
          <a:ext cx="5219307" cy="3537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0188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31" name="Freeform: Shape 30">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051A9B0E-D1B5-2EF2-0A51-7BB7CF99C2BF}"/>
              </a:ext>
            </a:extLst>
          </p:cNvPr>
          <p:cNvGraphicFramePr>
            <a:graphicFrameLocks noGrp="1"/>
          </p:cNvGraphicFramePr>
          <p:nvPr>
            <p:extLst>
              <p:ext uri="{D42A27DB-BD31-4B8C-83A1-F6EECF244321}">
                <p14:modId xmlns:p14="http://schemas.microsoft.com/office/powerpoint/2010/main" val="227003449"/>
              </p:ext>
            </p:extLst>
          </p:nvPr>
        </p:nvGraphicFramePr>
        <p:xfrm>
          <a:off x="1269932" y="643467"/>
          <a:ext cx="9652138" cy="5571068"/>
        </p:xfrm>
        <a:graphic>
          <a:graphicData uri="http://schemas.openxmlformats.org/drawingml/2006/table">
            <a:tbl>
              <a:tblPr firstRow="1" firstCol="1" bandRow="1">
                <a:noFill/>
                <a:tableStyleId>{5C22544A-7EE6-4342-B048-85BDC9FD1C3A}</a:tableStyleId>
              </a:tblPr>
              <a:tblGrid>
                <a:gridCol w="1185101">
                  <a:extLst>
                    <a:ext uri="{9D8B030D-6E8A-4147-A177-3AD203B41FA5}">
                      <a16:colId xmlns:a16="http://schemas.microsoft.com/office/drawing/2014/main" val="1297898737"/>
                    </a:ext>
                  </a:extLst>
                </a:gridCol>
                <a:gridCol w="1513358">
                  <a:extLst>
                    <a:ext uri="{9D8B030D-6E8A-4147-A177-3AD203B41FA5}">
                      <a16:colId xmlns:a16="http://schemas.microsoft.com/office/drawing/2014/main" val="516974211"/>
                    </a:ext>
                  </a:extLst>
                </a:gridCol>
                <a:gridCol w="1829253">
                  <a:extLst>
                    <a:ext uri="{9D8B030D-6E8A-4147-A177-3AD203B41FA5}">
                      <a16:colId xmlns:a16="http://schemas.microsoft.com/office/drawing/2014/main" val="3914672935"/>
                    </a:ext>
                  </a:extLst>
                </a:gridCol>
                <a:gridCol w="2046203">
                  <a:extLst>
                    <a:ext uri="{9D8B030D-6E8A-4147-A177-3AD203B41FA5}">
                      <a16:colId xmlns:a16="http://schemas.microsoft.com/office/drawing/2014/main" val="955444657"/>
                    </a:ext>
                  </a:extLst>
                </a:gridCol>
                <a:gridCol w="3078223">
                  <a:extLst>
                    <a:ext uri="{9D8B030D-6E8A-4147-A177-3AD203B41FA5}">
                      <a16:colId xmlns:a16="http://schemas.microsoft.com/office/drawing/2014/main" val="2374298473"/>
                    </a:ext>
                  </a:extLst>
                </a:gridCol>
              </a:tblGrid>
              <a:tr h="409112">
                <a:tc gridSpan="5">
                  <a:txBody>
                    <a:bodyPr/>
                    <a:lstStyle/>
                    <a:p>
                      <a:pPr marL="0" marR="0" algn="ctr">
                        <a:spcBef>
                          <a:spcPts val="0"/>
                        </a:spcBef>
                        <a:spcAft>
                          <a:spcPts val="0"/>
                        </a:spcAft>
                      </a:pPr>
                      <a:r>
                        <a:rPr lang="en-US" sz="1800" b="0" cap="none" spc="0" dirty="0">
                          <a:solidFill>
                            <a:schemeClr val="tx1"/>
                          </a:solidFill>
                          <a:effectLst/>
                          <a:highlight>
                            <a:srgbClr val="4F81BD"/>
                          </a:highlight>
                        </a:rPr>
                        <a:t>Sexual Assault Crisis Centers</a:t>
                      </a:r>
                      <a:endParaRPr lang="en-US" sz="1800" b="0" cap="none" spc="0" dirty="0">
                        <a:solidFill>
                          <a:schemeClr val="tx1"/>
                        </a:solidFill>
                        <a:effectLst/>
                        <a:highlight>
                          <a:srgbClr val="4F81BD"/>
                        </a:highligh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nchor="b">
                    <a:lnL w="12700" cmpd="sng">
                      <a:noFill/>
                    </a:lnL>
                    <a:lnR w="12700" cmpd="sng">
                      <a:noFill/>
                    </a:lnR>
                    <a:lnT w="9525" cap="flat" cmpd="sng" algn="ctr">
                      <a:noFill/>
                      <a:prstDash val="solid"/>
                    </a:lnT>
                    <a:lnB w="38100" cmpd="sng">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9691994"/>
                  </a:ext>
                </a:extLst>
              </a:tr>
              <a:tr h="680305">
                <a:tc>
                  <a:txBody>
                    <a:bodyPr/>
                    <a:lstStyle/>
                    <a:p>
                      <a:pPr marL="0" marR="0" algn="l">
                        <a:spcBef>
                          <a:spcPts val="0"/>
                        </a:spcBef>
                        <a:spcAft>
                          <a:spcPts val="0"/>
                        </a:spcAft>
                      </a:pPr>
                      <a:endParaRPr lang="en-US" sz="1800" b="0" cap="none" spc="0">
                        <a:solidFill>
                          <a:schemeClr val="tx1"/>
                        </a:solidFill>
                        <a:effectLst/>
                      </a:endParaRPr>
                    </a:p>
                    <a:p>
                      <a:pPr marL="0" marR="0" algn="l">
                        <a:spcBef>
                          <a:spcPts val="0"/>
                        </a:spcBef>
                        <a:spcAft>
                          <a:spcPts val="0"/>
                        </a:spcAft>
                      </a:pPr>
                      <a:r>
                        <a:rPr lang="en-US" sz="1800" b="0" cap="none" spc="0">
                          <a:solidFill>
                            <a:schemeClr val="tx1"/>
                          </a:solidFill>
                          <a:effectLst/>
                        </a:rPr>
                        <a:t>Campus</a:t>
                      </a:r>
                      <a:endParaRPr lang="en-US" sz="1800" b="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marL="0" marR="0" algn="l">
                        <a:spcBef>
                          <a:spcPts val="0"/>
                        </a:spcBef>
                        <a:spcAft>
                          <a:spcPts val="0"/>
                        </a:spcAft>
                      </a:pPr>
                      <a:endParaRPr lang="en-US" sz="1400" cap="none" spc="0">
                        <a:solidFill>
                          <a:schemeClr val="tx1"/>
                        </a:solidFill>
                        <a:effectLst/>
                      </a:endParaRPr>
                    </a:p>
                    <a:p>
                      <a:pPr marL="0" marR="0" algn="l">
                        <a:spcBef>
                          <a:spcPts val="0"/>
                        </a:spcBef>
                        <a:spcAft>
                          <a:spcPts val="0"/>
                        </a:spcAft>
                      </a:pPr>
                      <a:r>
                        <a:rPr lang="en-US" sz="1400" cap="none" spc="0">
                          <a:solidFill>
                            <a:schemeClr val="tx1"/>
                          </a:solidFill>
                          <a:effectLst/>
                        </a:rPr>
                        <a:t>Organization</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marL="0" marR="0" algn="l">
                        <a:spcBef>
                          <a:spcPts val="0"/>
                        </a:spcBef>
                        <a:spcAft>
                          <a:spcPts val="0"/>
                        </a:spcAft>
                      </a:pPr>
                      <a:endParaRPr lang="en-US" sz="1400" cap="none" spc="0">
                        <a:solidFill>
                          <a:schemeClr val="tx1"/>
                        </a:solidFill>
                        <a:effectLst/>
                      </a:endParaRPr>
                    </a:p>
                    <a:p>
                      <a:pPr marL="0" marR="0" algn="l">
                        <a:spcBef>
                          <a:spcPts val="0"/>
                        </a:spcBef>
                        <a:spcAft>
                          <a:spcPts val="0"/>
                        </a:spcAft>
                      </a:pPr>
                      <a:r>
                        <a:rPr lang="en-US" sz="1400" cap="none" spc="0">
                          <a:solidFill>
                            <a:schemeClr val="tx1"/>
                          </a:solidFill>
                          <a:effectLst/>
                        </a:rPr>
                        <a:t>Address</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marL="0" marR="0" algn="l">
                        <a:spcBef>
                          <a:spcPts val="0"/>
                        </a:spcBef>
                        <a:spcAft>
                          <a:spcPts val="0"/>
                        </a:spcAft>
                      </a:pPr>
                      <a:endParaRPr lang="en-US" sz="1400" cap="none" spc="0">
                        <a:solidFill>
                          <a:schemeClr val="tx1"/>
                        </a:solidFill>
                        <a:effectLst/>
                      </a:endParaRPr>
                    </a:p>
                    <a:p>
                      <a:pPr marL="0" marR="0" algn="l">
                        <a:spcBef>
                          <a:spcPts val="0"/>
                        </a:spcBef>
                        <a:spcAft>
                          <a:spcPts val="0"/>
                        </a:spcAft>
                      </a:pPr>
                      <a:r>
                        <a:rPr lang="en-US" sz="1400" cap="none" spc="0">
                          <a:solidFill>
                            <a:schemeClr val="tx1"/>
                          </a:solidFill>
                          <a:effectLst/>
                        </a:rPr>
                        <a:t>Phone</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marL="0" marR="0" algn="l">
                        <a:spcBef>
                          <a:spcPts val="0"/>
                        </a:spcBef>
                        <a:spcAft>
                          <a:spcPts val="0"/>
                        </a:spcAft>
                      </a:pPr>
                      <a:endParaRPr lang="en-US" sz="1400" cap="none" spc="0">
                        <a:solidFill>
                          <a:schemeClr val="tx1"/>
                        </a:solidFill>
                        <a:effectLst/>
                      </a:endParaRPr>
                    </a:p>
                    <a:p>
                      <a:pPr marL="0" marR="0" algn="l">
                        <a:spcBef>
                          <a:spcPts val="0"/>
                        </a:spcBef>
                        <a:spcAft>
                          <a:spcPts val="0"/>
                        </a:spcAft>
                      </a:pPr>
                      <a:r>
                        <a:rPr lang="en-US" sz="1400" cap="none" spc="0">
                          <a:solidFill>
                            <a:schemeClr val="tx1"/>
                          </a:solidFill>
                          <a:effectLst/>
                        </a:rPr>
                        <a:t>Website</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38100" cmpd="sng">
                      <a:noFill/>
                    </a:lnT>
                    <a:lnB w="12700" cap="flat" cmpd="sng" algn="ctr">
                      <a:solidFill>
                        <a:schemeClr val="accent1"/>
                      </a:solidFill>
                      <a:prstDash val="solid"/>
                    </a:lnB>
                    <a:noFill/>
                  </a:tcPr>
                </a:tc>
                <a:extLst>
                  <a:ext uri="{0D108BD9-81ED-4DB2-BD59-A6C34878D82A}">
                    <a16:rowId xmlns:a16="http://schemas.microsoft.com/office/drawing/2014/main" val="625921104"/>
                  </a:ext>
                </a:extLst>
              </a:tr>
              <a:tr h="566118">
                <a:tc>
                  <a:txBody>
                    <a:bodyPr/>
                    <a:lstStyle/>
                    <a:p>
                      <a:pPr marL="0" marR="0" algn="l">
                        <a:spcBef>
                          <a:spcPts val="0"/>
                        </a:spcBef>
                        <a:spcAft>
                          <a:spcPts val="0"/>
                        </a:spcAft>
                      </a:pPr>
                      <a:r>
                        <a:rPr lang="en-US" sz="1800" b="0" cap="none" spc="0">
                          <a:solidFill>
                            <a:schemeClr val="tx1"/>
                          </a:solidFill>
                          <a:effectLst/>
                        </a:rPr>
                        <a:t>TBC </a:t>
                      </a:r>
                      <a:endParaRPr lang="en-US" sz="1800" b="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cap="none" spc="0">
                          <a:solidFill>
                            <a:schemeClr val="tx1"/>
                          </a:solidFill>
                          <a:effectLst/>
                        </a:rPr>
                        <a:t>Crisis Center of Tampa Bay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cap="none" spc="0">
                          <a:solidFill>
                            <a:schemeClr val="tx1"/>
                          </a:solidFill>
                          <a:effectLst/>
                        </a:rPr>
                        <a:t>24/7 crisis service</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cap="none" spc="0">
                          <a:solidFill>
                            <a:schemeClr val="tx1"/>
                          </a:solidFill>
                          <a:effectLst/>
                        </a:rPr>
                        <a:t>Line 211</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u="sng" cap="none" spc="0">
                          <a:solidFill>
                            <a:schemeClr val="tx1"/>
                          </a:solidFill>
                          <a:effectLst/>
                          <a:hlinkClick r:id="rId2">
                            <a:extLst>
                              <a:ext uri="{A12FA001-AC4F-418D-AE19-62706E023703}">
                                <ahyp:hlinkClr xmlns:ahyp="http://schemas.microsoft.com/office/drawing/2018/hyperlinkcolor" val="tx"/>
                              </a:ext>
                            </a:extLst>
                          </a:hlinkClick>
                        </a:rPr>
                        <a:t>https://www.crisiscenter.com/what-we-do/sexual-assault-services/</a:t>
                      </a:r>
                      <a:r>
                        <a:rPr lang="en-US" sz="1400" cap="none" spc="0">
                          <a:solidFill>
                            <a:schemeClr val="tx1"/>
                          </a:solidFill>
                          <a:effectLst/>
                        </a:rPr>
                        <a:t>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900196234"/>
                  </a:ext>
                </a:extLst>
              </a:tr>
              <a:tr h="2921215">
                <a:tc>
                  <a:txBody>
                    <a:bodyPr/>
                    <a:lstStyle/>
                    <a:p>
                      <a:pPr marL="0" marR="0" algn="l">
                        <a:spcBef>
                          <a:spcPts val="0"/>
                        </a:spcBef>
                        <a:spcAft>
                          <a:spcPts val="0"/>
                        </a:spcAft>
                      </a:pPr>
                      <a:r>
                        <a:rPr lang="en-US" sz="1800" b="0" cap="none" spc="0">
                          <a:solidFill>
                            <a:schemeClr val="tx1"/>
                          </a:solidFill>
                          <a:effectLst/>
                        </a:rPr>
                        <a:t>SFC </a:t>
                      </a:r>
                      <a:endParaRPr lang="en-US" sz="1800" b="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marL="0" marR="0" algn="l">
                        <a:spcBef>
                          <a:spcPts val="0"/>
                        </a:spcBef>
                        <a:spcAft>
                          <a:spcPts val="0"/>
                        </a:spcAft>
                      </a:pPr>
                      <a:r>
                        <a:rPr lang="en-US" sz="1400" cap="none" spc="0">
                          <a:solidFill>
                            <a:schemeClr val="tx1"/>
                          </a:solidFill>
                          <a:effectLst/>
                        </a:rPr>
                        <a:t>Bayan Health System/Dade County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Henderson Behavioral Health/Broward County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marL="0" marR="0" algn="l">
                        <a:spcBef>
                          <a:spcPts val="0"/>
                        </a:spcBef>
                        <a:spcAft>
                          <a:spcPts val="0"/>
                        </a:spcAft>
                      </a:pPr>
                      <a:r>
                        <a:rPr lang="en-US" sz="1400" cap="none" spc="0">
                          <a:solidFill>
                            <a:schemeClr val="tx1"/>
                          </a:solidFill>
                          <a:effectLst/>
                        </a:rPr>
                        <a:t>Offers different services and location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Offers all services, different location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marL="0" marR="0" algn="l">
                        <a:spcBef>
                          <a:spcPts val="0"/>
                        </a:spcBef>
                        <a:spcAft>
                          <a:spcPts val="0"/>
                        </a:spcAft>
                      </a:pPr>
                      <a:r>
                        <a:rPr lang="en-US" sz="1400" cap="none" spc="0">
                          <a:solidFill>
                            <a:schemeClr val="tx1"/>
                          </a:solidFill>
                          <a:effectLst/>
                        </a:rPr>
                        <a:t>24 hrs. crisis hotline (305)774-3616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24/7 crisis service access mobile response team (adults &amp; youth) (954)463-0911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Centralized receiving center (walk-in services for 18 yrs. and above) (954)606-0911</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marL="0" marR="0" algn="l">
                        <a:spcBef>
                          <a:spcPts val="0"/>
                        </a:spcBef>
                        <a:spcAft>
                          <a:spcPts val="0"/>
                        </a:spcAft>
                      </a:pPr>
                      <a:r>
                        <a:rPr lang="en-US" sz="1400" u="sng" cap="none" spc="0">
                          <a:solidFill>
                            <a:schemeClr val="tx1"/>
                          </a:solidFill>
                          <a:effectLst/>
                          <a:hlinkClick r:id="rId3">
                            <a:extLst>
                              <a:ext uri="{A12FA001-AC4F-418D-AE19-62706E023703}">
                                <ahyp:hlinkClr xmlns:ahyp="http://schemas.microsoft.com/office/drawing/2018/hyperlinkcolor" val="tx"/>
                              </a:ext>
                            </a:extLst>
                          </a:hlinkClick>
                        </a:rPr>
                        <a:t>https://banyanhealth.org/locations/</a:t>
                      </a: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u="sng" cap="none" spc="0">
                          <a:solidFill>
                            <a:schemeClr val="tx1"/>
                          </a:solidFill>
                          <a:effectLst/>
                          <a:hlinkClick r:id="rId4">
                            <a:extLst>
                              <a:ext uri="{A12FA001-AC4F-418D-AE19-62706E023703}">
                                <ahyp:hlinkClr xmlns:ahyp="http://schemas.microsoft.com/office/drawing/2018/hyperlinkcolor" val="tx"/>
                              </a:ext>
                            </a:extLst>
                          </a:hlinkClick>
                        </a:rPr>
                        <a:t>www.hendersonbh.org/locations/</a:t>
                      </a:r>
                      <a:endParaRPr lang="en-US" sz="1400" cap="none" spc="0">
                        <a:solidFill>
                          <a:schemeClr val="tx1"/>
                        </a:solidFill>
                        <a:effectLst/>
                      </a:endParaRPr>
                    </a:p>
                    <a:p>
                      <a:pPr marL="0" marR="0" algn="l">
                        <a:spcBef>
                          <a:spcPts val="0"/>
                        </a:spcBef>
                        <a:spcAft>
                          <a:spcPts val="0"/>
                        </a:spcAft>
                      </a:pPr>
                      <a:r>
                        <a:rPr lang="en-US" sz="1400" cap="none" spc="0">
                          <a:solidFill>
                            <a:schemeClr val="tx1"/>
                          </a:solidFill>
                          <a:effectLst/>
                        </a:rPr>
                        <a:t>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extLst>
                  <a:ext uri="{0D108BD9-81ED-4DB2-BD59-A6C34878D82A}">
                    <a16:rowId xmlns:a16="http://schemas.microsoft.com/office/drawing/2014/main" val="2061698329"/>
                  </a:ext>
                </a:extLst>
              </a:tr>
              <a:tr h="994318">
                <a:tc>
                  <a:txBody>
                    <a:bodyPr/>
                    <a:lstStyle/>
                    <a:p>
                      <a:pPr marL="0" marR="0" algn="l">
                        <a:spcBef>
                          <a:spcPts val="0"/>
                        </a:spcBef>
                        <a:spcAft>
                          <a:spcPts val="0"/>
                        </a:spcAft>
                      </a:pPr>
                      <a:r>
                        <a:rPr lang="en-US" sz="1800" b="0" cap="none" spc="0">
                          <a:solidFill>
                            <a:schemeClr val="tx1"/>
                          </a:solidFill>
                          <a:effectLst/>
                        </a:rPr>
                        <a:t>MOC/MC </a:t>
                      </a:r>
                      <a:endParaRPr lang="en-US" sz="1800" b="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cap="none" spc="0">
                          <a:solidFill>
                            <a:schemeClr val="tx1"/>
                          </a:solidFill>
                          <a:effectLst/>
                        </a:rPr>
                        <a:t>Angels for Kids on Call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cap="none" spc="0">
                          <a:solidFill>
                            <a:schemeClr val="tx1"/>
                          </a:solidFill>
                          <a:effectLst/>
                        </a:rPr>
                        <a:t>518 Peachtree Rd. </a:t>
                      </a:r>
                    </a:p>
                    <a:p>
                      <a:pPr marL="0" marR="0" algn="l">
                        <a:spcBef>
                          <a:spcPts val="0"/>
                        </a:spcBef>
                        <a:spcAft>
                          <a:spcPts val="0"/>
                        </a:spcAft>
                      </a:pPr>
                      <a:r>
                        <a:rPr lang="en-US" sz="1400" cap="none" spc="0">
                          <a:solidFill>
                            <a:schemeClr val="tx1"/>
                          </a:solidFill>
                          <a:effectLst/>
                        </a:rPr>
                        <a:t>Orlando, Fl 32804 </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cap="none" spc="0">
                          <a:solidFill>
                            <a:schemeClr val="tx1"/>
                          </a:solidFill>
                          <a:effectLst/>
                        </a:rPr>
                        <a:t>(407)730-7983 </a:t>
                      </a:r>
                    </a:p>
                    <a:p>
                      <a:pPr marL="0" marR="0" algn="l">
                        <a:spcBef>
                          <a:spcPts val="0"/>
                        </a:spcBef>
                        <a:spcAft>
                          <a:spcPts val="0"/>
                        </a:spcAft>
                      </a:pPr>
                      <a:r>
                        <a:rPr lang="en-US" sz="1400" cap="none" spc="0">
                          <a:solidFill>
                            <a:schemeClr val="tx1"/>
                          </a:solidFill>
                          <a:effectLst/>
                        </a:rPr>
                        <a:t> </a:t>
                      </a:r>
                    </a:p>
                    <a:p>
                      <a:pPr marL="0" marR="0" algn="l">
                        <a:spcBef>
                          <a:spcPts val="0"/>
                        </a:spcBef>
                        <a:spcAft>
                          <a:spcPts val="0"/>
                        </a:spcAft>
                      </a:pPr>
                      <a:r>
                        <a:rPr lang="en-US" sz="1400" cap="none" spc="0">
                          <a:solidFill>
                            <a:schemeClr val="tx1"/>
                          </a:solidFill>
                          <a:effectLst/>
                        </a:rPr>
                        <a:t>Contact Person: Elizabeth Valencia</a:t>
                      </a:r>
                      <a:endParaRPr lang="en-US" sz="1400" cap="none" spc="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marR="0" algn="l">
                        <a:spcBef>
                          <a:spcPts val="0"/>
                        </a:spcBef>
                        <a:spcAft>
                          <a:spcPts val="0"/>
                        </a:spcAft>
                      </a:pPr>
                      <a:r>
                        <a:rPr lang="en-US" sz="1400" u="sng" cap="none" spc="0" dirty="0">
                          <a:solidFill>
                            <a:schemeClr val="tx1"/>
                          </a:solidFill>
                          <a:effectLst/>
                          <a:hlinkClick r:id="rId5">
                            <a:extLst>
                              <a:ext uri="{A12FA001-AC4F-418D-AE19-62706E023703}">
                                <ahyp:hlinkClr xmlns:ahyp="http://schemas.microsoft.com/office/drawing/2018/hyperlinkcolor" val="tx"/>
                              </a:ext>
                            </a:extLst>
                          </a:hlinkClick>
                        </a:rPr>
                        <a:t>www.angelsforkidsoncall.net/</a:t>
                      </a:r>
                      <a:r>
                        <a:rPr lang="en-US" sz="1400" cap="none" spc="0" dirty="0">
                          <a:solidFill>
                            <a:schemeClr val="tx1"/>
                          </a:solidFill>
                          <a:effectLst/>
                        </a:rPr>
                        <a:t> </a:t>
                      </a:r>
                      <a:endParaRPr lang="en-US" sz="1400" cap="none" spc="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51832" marR="51832" marT="0" marB="10366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132318969"/>
                  </a:ext>
                </a:extLst>
              </a:tr>
            </a:tbl>
          </a:graphicData>
        </a:graphic>
      </p:graphicFrame>
    </p:spTree>
    <p:extLst>
      <p:ext uri="{BB962C8B-B14F-4D97-AF65-F5344CB8AC3E}">
        <p14:creationId xmlns:p14="http://schemas.microsoft.com/office/powerpoint/2010/main" val="250813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CA815F2C-4E80-4019-8E59-FAD3F7F84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09304" cy="6858000"/>
          </a:xfrm>
          <a:custGeom>
            <a:avLst/>
            <a:gdLst>
              <a:gd name="connsiteX0" fmla="*/ 8239723 w 12009304"/>
              <a:gd name="connsiteY0" fmla="*/ 5083103 h 6858000"/>
              <a:gd name="connsiteX1" fmla="*/ 9505105 w 12009304"/>
              <a:gd name="connsiteY1" fmla="*/ 5083103 h 6858000"/>
              <a:gd name="connsiteX2" fmla="*/ 9564676 w 12009304"/>
              <a:gd name="connsiteY2" fmla="*/ 5091016 h 6858000"/>
              <a:gd name="connsiteX3" fmla="*/ 9605648 w 12009304"/>
              <a:gd name="connsiteY3" fmla="*/ 5108194 h 6858000"/>
              <a:gd name="connsiteX4" fmla="*/ 9580608 w 12009304"/>
              <a:gd name="connsiteY4" fmla="*/ 5151499 h 6858000"/>
              <a:gd name="connsiteX5" fmla="*/ 8693486 w 12009304"/>
              <a:gd name="connsiteY5" fmla="*/ 6685800 h 6858000"/>
              <a:gd name="connsiteX6" fmla="*/ 8595419 w 12009304"/>
              <a:gd name="connsiteY6" fmla="*/ 6814017 h 6858000"/>
              <a:gd name="connsiteX7" fmla="*/ 8545620 w 12009304"/>
              <a:gd name="connsiteY7" fmla="*/ 6858000 h 6858000"/>
              <a:gd name="connsiteX8" fmla="*/ 7612173 w 12009304"/>
              <a:gd name="connsiteY8" fmla="*/ 6858000 h 6858000"/>
              <a:gd name="connsiteX9" fmla="*/ 7591825 w 12009304"/>
              <a:gd name="connsiteY9" fmla="*/ 6822959 h 6858000"/>
              <a:gd name="connsiteX10" fmla="*/ 7411622 w 12009304"/>
              <a:gd name="connsiteY10" fmla="*/ 6512633 h 6858000"/>
              <a:gd name="connsiteX11" fmla="*/ 7411622 w 12009304"/>
              <a:gd name="connsiteY11" fmla="*/ 6289354 h 6858000"/>
              <a:gd name="connsiteX12" fmla="*/ 8045680 w 12009304"/>
              <a:gd name="connsiteY12" fmla="*/ 5197465 h 6858000"/>
              <a:gd name="connsiteX13" fmla="*/ 8239723 w 12009304"/>
              <a:gd name="connsiteY13" fmla="*/ 5083103 h 6858000"/>
              <a:gd name="connsiteX14" fmla="*/ 10622296 w 12009304"/>
              <a:gd name="connsiteY14" fmla="*/ 1326563 h 6858000"/>
              <a:gd name="connsiteX15" fmla="*/ 11448522 w 12009304"/>
              <a:gd name="connsiteY15" fmla="*/ 1326563 h 6858000"/>
              <a:gd name="connsiteX16" fmla="*/ 11577006 w 12009304"/>
              <a:gd name="connsiteY16" fmla="*/ 1401233 h 6858000"/>
              <a:gd name="connsiteX17" fmla="*/ 11989228 w 12009304"/>
              <a:gd name="connsiteY17" fmla="*/ 2114179 h 6858000"/>
              <a:gd name="connsiteX18" fmla="*/ 11989228 w 12009304"/>
              <a:gd name="connsiteY18" fmla="*/ 2259969 h 6858000"/>
              <a:gd name="connsiteX19" fmla="*/ 11577006 w 12009304"/>
              <a:gd name="connsiteY19" fmla="*/ 2972914 h 6858000"/>
              <a:gd name="connsiteX20" fmla="*/ 11448522 w 12009304"/>
              <a:gd name="connsiteY20" fmla="*/ 3047587 h 6858000"/>
              <a:gd name="connsiteX21" fmla="*/ 10622296 w 12009304"/>
              <a:gd name="connsiteY21" fmla="*/ 3047587 h 6858000"/>
              <a:gd name="connsiteX22" fmla="*/ 10495594 w 12009304"/>
              <a:gd name="connsiteY22" fmla="*/ 2972914 h 6858000"/>
              <a:gd name="connsiteX23" fmla="*/ 10081589 w 12009304"/>
              <a:gd name="connsiteY23" fmla="*/ 2259969 h 6858000"/>
              <a:gd name="connsiteX24" fmla="*/ 10081589 w 12009304"/>
              <a:gd name="connsiteY24" fmla="*/ 2114179 h 6858000"/>
              <a:gd name="connsiteX25" fmla="*/ 10495594 w 12009304"/>
              <a:gd name="connsiteY25" fmla="*/ 1401233 h 6858000"/>
              <a:gd name="connsiteX26" fmla="*/ 10622296 w 12009304"/>
              <a:gd name="connsiteY26" fmla="*/ 1326563 h 6858000"/>
              <a:gd name="connsiteX27" fmla="*/ 0 w 12009304"/>
              <a:gd name="connsiteY27" fmla="*/ 0 h 6858000"/>
              <a:gd name="connsiteX28" fmla="*/ 4457990 w 12009304"/>
              <a:gd name="connsiteY28" fmla="*/ 0 h 6858000"/>
              <a:gd name="connsiteX29" fmla="*/ 5902610 w 12009304"/>
              <a:gd name="connsiteY29" fmla="*/ 0 h 6858000"/>
              <a:gd name="connsiteX30" fmla="*/ 8476869 w 12009304"/>
              <a:gd name="connsiteY30" fmla="*/ 0 h 6858000"/>
              <a:gd name="connsiteX31" fmla="*/ 8535933 w 12009304"/>
              <a:gd name="connsiteY31" fmla="*/ 39849 h 6858000"/>
              <a:gd name="connsiteX32" fmla="*/ 8693486 w 12009304"/>
              <a:gd name="connsiteY32" fmla="*/ 220603 h 6858000"/>
              <a:gd name="connsiteX33" fmla="*/ 10389180 w 12009304"/>
              <a:gd name="connsiteY33" fmla="*/ 3153347 h 6858000"/>
              <a:gd name="connsiteX34" fmla="*/ 10389180 w 12009304"/>
              <a:gd name="connsiteY34" fmla="*/ 3753061 h 6858000"/>
              <a:gd name="connsiteX35" fmla="*/ 9759557 w 12009304"/>
              <a:gd name="connsiteY35" fmla="*/ 4842009 h 6858000"/>
              <a:gd name="connsiteX36" fmla="*/ 9706493 w 12009304"/>
              <a:gd name="connsiteY36" fmla="*/ 4933778 h 6858000"/>
              <a:gd name="connsiteX37" fmla="*/ 9708360 w 12009304"/>
              <a:gd name="connsiteY37" fmla="*/ 4934561 h 6858000"/>
              <a:gd name="connsiteX38" fmla="*/ 9802002 w 12009304"/>
              <a:gd name="connsiteY38" fmla="*/ 5029008 h 6858000"/>
              <a:gd name="connsiteX39" fmla="*/ 10514131 w 12009304"/>
              <a:gd name="connsiteY39" fmla="*/ 6260653 h 6858000"/>
              <a:gd name="connsiteX40" fmla="*/ 10514131 w 12009304"/>
              <a:gd name="connsiteY40" fmla="*/ 6512512 h 6858000"/>
              <a:gd name="connsiteX41" fmla="*/ 10340271 w 12009304"/>
              <a:gd name="connsiteY41" fmla="*/ 6813206 h 6858000"/>
              <a:gd name="connsiteX42" fmla="*/ 10314372 w 12009304"/>
              <a:gd name="connsiteY42" fmla="*/ 6858000 h 6858000"/>
              <a:gd name="connsiteX43" fmla="*/ 10119136 w 12009304"/>
              <a:gd name="connsiteY43" fmla="*/ 6858000 h 6858000"/>
              <a:gd name="connsiteX44" fmla="*/ 10122008 w 12009304"/>
              <a:gd name="connsiteY44" fmla="*/ 6853033 h 6858000"/>
              <a:gd name="connsiteX45" fmla="*/ 10327158 w 12009304"/>
              <a:gd name="connsiteY45" fmla="*/ 6498223 h 6858000"/>
              <a:gd name="connsiteX46" fmla="*/ 10327158 w 12009304"/>
              <a:gd name="connsiteY46" fmla="*/ 6274942 h 6858000"/>
              <a:gd name="connsiteX47" fmla="*/ 9695832 w 12009304"/>
              <a:gd name="connsiteY47" fmla="*/ 5183053 h 6858000"/>
              <a:gd name="connsiteX48" fmla="*/ 9612819 w 12009304"/>
              <a:gd name="connsiteY48" fmla="*/ 5099323 h 6858000"/>
              <a:gd name="connsiteX49" fmla="*/ 9603213 w 12009304"/>
              <a:gd name="connsiteY49" fmla="*/ 5095298 h 6858000"/>
              <a:gd name="connsiteX50" fmla="*/ 9654707 w 12009304"/>
              <a:gd name="connsiteY50" fmla="*/ 5006238 h 6858000"/>
              <a:gd name="connsiteX51" fmla="*/ 9693004 w 12009304"/>
              <a:gd name="connsiteY51" fmla="*/ 4940002 h 6858000"/>
              <a:gd name="connsiteX52" fmla="*/ 9653283 w 12009304"/>
              <a:gd name="connsiteY52" fmla="*/ 4923348 h 6858000"/>
              <a:gd name="connsiteX53" fmla="*/ 9586087 w 12009304"/>
              <a:gd name="connsiteY53" fmla="*/ 4914420 h 6858000"/>
              <a:gd name="connsiteX54" fmla="*/ 8158743 w 12009304"/>
              <a:gd name="connsiteY54" fmla="*/ 4914420 h 6858000"/>
              <a:gd name="connsiteX55" fmla="*/ 7939863 w 12009304"/>
              <a:gd name="connsiteY55" fmla="*/ 5043420 h 6858000"/>
              <a:gd name="connsiteX56" fmla="*/ 7224650 w 12009304"/>
              <a:gd name="connsiteY56" fmla="*/ 6275065 h 6858000"/>
              <a:gd name="connsiteX57" fmla="*/ 7224650 w 12009304"/>
              <a:gd name="connsiteY57" fmla="*/ 6526922 h 6858000"/>
              <a:gd name="connsiteX58" fmla="*/ 7350544 w 12009304"/>
              <a:gd name="connsiteY58" fmla="*/ 6743723 h 6858000"/>
              <a:gd name="connsiteX59" fmla="*/ 7416905 w 12009304"/>
              <a:gd name="connsiteY59" fmla="*/ 6858000 h 6858000"/>
              <a:gd name="connsiteX60" fmla="*/ 5902610 w 12009304"/>
              <a:gd name="connsiteY60" fmla="*/ 6858000 h 6858000"/>
              <a:gd name="connsiteX61" fmla="*/ 4389357 w 12009304"/>
              <a:gd name="connsiteY61" fmla="*/ 6858000 h 6858000"/>
              <a:gd name="connsiteX62" fmla="*/ 0 w 12009304"/>
              <a:gd name="connsiteY6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2009304" h="6858000">
                <a:moveTo>
                  <a:pt x="8239723" y="5083103"/>
                </a:moveTo>
                <a:cubicBezTo>
                  <a:pt x="8239723" y="5083103"/>
                  <a:pt x="8239723" y="5083103"/>
                  <a:pt x="9505105" y="5083103"/>
                </a:cubicBezTo>
                <a:cubicBezTo>
                  <a:pt x="9525601" y="5083103"/>
                  <a:pt x="9545588" y="5085825"/>
                  <a:pt x="9564676" y="5091016"/>
                </a:cubicBezTo>
                <a:lnTo>
                  <a:pt x="9605648" y="5108194"/>
                </a:lnTo>
                <a:lnTo>
                  <a:pt x="9580608" y="5151499"/>
                </a:lnTo>
                <a:cubicBezTo>
                  <a:pt x="9354208" y="5543062"/>
                  <a:pt x="9064418" y="6044264"/>
                  <a:pt x="8693486" y="6685800"/>
                </a:cubicBezTo>
                <a:cubicBezTo>
                  <a:pt x="8665958" y="6733339"/>
                  <a:pt x="8632925" y="6776306"/>
                  <a:pt x="8595419" y="6814017"/>
                </a:cubicBezTo>
                <a:lnTo>
                  <a:pt x="8545620" y="6858000"/>
                </a:lnTo>
                <a:lnTo>
                  <a:pt x="7612173" y="6858000"/>
                </a:lnTo>
                <a:lnTo>
                  <a:pt x="7591825" y="6822959"/>
                </a:lnTo>
                <a:cubicBezTo>
                  <a:pt x="7538315" y="6730809"/>
                  <a:pt x="7478495" y="6627794"/>
                  <a:pt x="7411622" y="6512633"/>
                </a:cubicBezTo>
                <a:cubicBezTo>
                  <a:pt x="7370628" y="6444560"/>
                  <a:pt x="7370628" y="6357427"/>
                  <a:pt x="7411622" y="6289354"/>
                </a:cubicBezTo>
                <a:cubicBezTo>
                  <a:pt x="7411622" y="6289354"/>
                  <a:pt x="7411622" y="6289354"/>
                  <a:pt x="8045680" y="5197465"/>
                </a:cubicBezTo>
                <a:cubicBezTo>
                  <a:pt x="8083943" y="5126669"/>
                  <a:pt x="8160465" y="5083103"/>
                  <a:pt x="8239723" y="5083103"/>
                </a:cubicBezTo>
                <a:close/>
                <a:moveTo>
                  <a:pt x="10622296" y="1326563"/>
                </a:moveTo>
                <a:cubicBezTo>
                  <a:pt x="10622296" y="1326563"/>
                  <a:pt x="10622296" y="1326563"/>
                  <a:pt x="11448522" y="1326563"/>
                </a:cubicBezTo>
                <a:cubicBezTo>
                  <a:pt x="11502058" y="1326563"/>
                  <a:pt x="11550238" y="1355009"/>
                  <a:pt x="11577006" y="1401233"/>
                </a:cubicBezTo>
                <a:cubicBezTo>
                  <a:pt x="11577006" y="1401233"/>
                  <a:pt x="11577006" y="1401233"/>
                  <a:pt x="11989228" y="2114179"/>
                </a:cubicBezTo>
                <a:cubicBezTo>
                  <a:pt x="12015996" y="2158629"/>
                  <a:pt x="12015996" y="2215522"/>
                  <a:pt x="11989228" y="2259969"/>
                </a:cubicBezTo>
                <a:cubicBezTo>
                  <a:pt x="11989228" y="2259969"/>
                  <a:pt x="11989228" y="2259969"/>
                  <a:pt x="11577006" y="2972914"/>
                </a:cubicBezTo>
                <a:cubicBezTo>
                  <a:pt x="11550238" y="3019141"/>
                  <a:pt x="11502058" y="3047587"/>
                  <a:pt x="11448522" y="3047587"/>
                </a:cubicBezTo>
                <a:cubicBezTo>
                  <a:pt x="11448522" y="3047587"/>
                  <a:pt x="11448522" y="3047587"/>
                  <a:pt x="10622296" y="3047587"/>
                </a:cubicBezTo>
                <a:cubicBezTo>
                  <a:pt x="10570544" y="3047587"/>
                  <a:pt x="10520578" y="3019141"/>
                  <a:pt x="10495594" y="2972914"/>
                </a:cubicBezTo>
                <a:cubicBezTo>
                  <a:pt x="10495594" y="2972914"/>
                  <a:pt x="10495594" y="2972914"/>
                  <a:pt x="10081589" y="2259969"/>
                </a:cubicBezTo>
                <a:cubicBezTo>
                  <a:pt x="10054821" y="2215522"/>
                  <a:pt x="10054821" y="2158629"/>
                  <a:pt x="10081589" y="2114179"/>
                </a:cubicBezTo>
                <a:cubicBezTo>
                  <a:pt x="10081589" y="2114179"/>
                  <a:pt x="10081589" y="2114179"/>
                  <a:pt x="10495594" y="1401233"/>
                </a:cubicBezTo>
                <a:cubicBezTo>
                  <a:pt x="10520578" y="1355009"/>
                  <a:pt x="10570544" y="1326563"/>
                  <a:pt x="10622296" y="1326563"/>
                </a:cubicBezTo>
                <a:close/>
                <a:moveTo>
                  <a:pt x="0" y="0"/>
                </a:moveTo>
                <a:lnTo>
                  <a:pt x="4457990" y="0"/>
                </a:lnTo>
                <a:lnTo>
                  <a:pt x="5902610" y="0"/>
                </a:lnTo>
                <a:lnTo>
                  <a:pt x="8476869" y="0"/>
                </a:lnTo>
                <a:lnTo>
                  <a:pt x="8535933" y="39849"/>
                </a:lnTo>
                <a:cubicBezTo>
                  <a:pt x="8598516" y="88273"/>
                  <a:pt x="8652195" y="149296"/>
                  <a:pt x="8693486" y="220603"/>
                </a:cubicBezTo>
                <a:cubicBezTo>
                  <a:pt x="8693486" y="220603"/>
                  <a:pt x="8693486" y="220603"/>
                  <a:pt x="10389180" y="3153347"/>
                </a:cubicBezTo>
                <a:cubicBezTo>
                  <a:pt x="10499291" y="3336185"/>
                  <a:pt x="10499291" y="3570221"/>
                  <a:pt x="10389180" y="3753061"/>
                </a:cubicBezTo>
                <a:cubicBezTo>
                  <a:pt x="10389180" y="3753061"/>
                  <a:pt x="10389180" y="3753061"/>
                  <a:pt x="9759557" y="4842009"/>
                </a:cubicBezTo>
                <a:lnTo>
                  <a:pt x="9706493" y="4933778"/>
                </a:lnTo>
                <a:lnTo>
                  <a:pt x="9708360" y="4934561"/>
                </a:lnTo>
                <a:cubicBezTo>
                  <a:pt x="9746510" y="4956830"/>
                  <a:pt x="9778880" y="4989078"/>
                  <a:pt x="9802002" y="5029008"/>
                </a:cubicBezTo>
                <a:cubicBezTo>
                  <a:pt x="9802002" y="5029008"/>
                  <a:pt x="9802002" y="5029008"/>
                  <a:pt x="10514131" y="6260653"/>
                </a:cubicBezTo>
                <a:cubicBezTo>
                  <a:pt x="10560376" y="6337439"/>
                  <a:pt x="10560376" y="6435725"/>
                  <a:pt x="10514131" y="6512512"/>
                </a:cubicBezTo>
                <a:cubicBezTo>
                  <a:pt x="10514131" y="6512512"/>
                  <a:pt x="10514131" y="6512512"/>
                  <a:pt x="10340271" y="6813206"/>
                </a:cubicBezTo>
                <a:lnTo>
                  <a:pt x="10314372" y="6858000"/>
                </a:lnTo>
                <a:lnTo>
                  <a:pt x="10119136" y="6858000"/>
                </a:lnTo>
                <a:lnTo>
                  <a:pt x="10122008" y="6853033"/>
                </a:lnTo>
                <a:cubicBezTo>
                  <a:pt x="10327158" y="6498223"/>
                  <a:pt x="10327158" y="6498223"/>
                  <a:pt x="10327158" y="6498223"/>
                </a:cubicBezTo>
                <a:cubicBezTo>
                  <a:pt x="10368154" y="6430148"/>
                  <a:pt x="10368154" y="6343015"/>
                  <a:pt x="10327158" y="6274942"/>
                </a:cubicBezTo>
                <a:cubicBezTo>
                  <a:pt x="9695832" y="5183053"/>
                  <a:pt x="9695832" y="5183053"/>
                  <a:pt x="9695832" y="5183053"/>
                </a:cubicBezTo>
                <a:cubicBezTo>
                  <a:pt x="9675334" y="5147654"/>
                  <a:pt x="9646640" y="5119063"/>
                  <a:pt x="9612819" y="5099323"/>
                </a:cubicBezTo>
                <a:lnTo>
                  <a:pt x="9603213" y="5095298"/>
                </a:lnTo>
                <a:lnTo>
                  <a:pt x="9654707" y="5006238"/>
                </a:lnTo>
                <a:lnTo>
                  <a:pt x="9693004" y="4940002"/>
                </a:lnTo>
                <a:lnTo>
                  <a:pt x="9653283" y="4923348"/>
                </a:lnTo>
                <a:cubicBezTo>
                  <a:pt x="9631750" y="4917491"/>
                  <a:pt x="9609208" y="4914420"/>
                  <a:pt x="9586087" y="4914420"/>
                </a:cubicBezTo>
                <a:cubicBezTo>
                  <a:pt x="8158743" y="4914420"/>
                  <a:pt x="8158743" y="4914420"/>
                  <a:pt x="8158743" y="4914420"/>
                </a:cubicBezTo>
                <a:cubicBezTo>
                  <a:pt x="8069341" y="4914420"/>
                  <a:pt x="7983024" y="4963563"/>
                  <a:pt x="7939863" y="5043420"/>
                </a:cubicBezTo>
                <a:cubicBezTo>
                  <a:pt x="7224650" y="6275065"/>
                  <a:pt x="7224650" y="6275065"/>
                  <a:pt x="7224650" y="6275065"/>
                </a:cubicBezTo>
                <a:cubicBezTo>
                  <a:pt x="7178407" y="6351849"/>
                  <a:pt x="7178407" y="6450135"/>
                  <a:pt x="7224650" y="6526922"/>
                </a:cubicBezTo>
                <a:cubicBezTo>
                  <a:pt x="7269350" y="6603900"/>
                  <a:pt x="7311257" y="6676067"/>
                  <a:pt x="7350544" y="6743723"/>
                </a:cubicBezTo>
                <a:lnTo>
                  <a:pt x="7416905" y="6858000"/>
                </a:lnTo>
                <a:lnTo>
                  <a:pt x="5902610" y="6858000"/>
                </a:lnTo>
                <a:lnTo>
                  <a:pt x="4389357" y="6858000"/>
                </a:lnTo>
                <a:lnTo>
                  <a:pt x="0" y="6858000"/>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3" name="Table 2">
            <a:extLst>
              <a:ext uri="{FF2B5EF4-FFF2-40B4-BE49-F238E27FC236}">
                <a16:creationId xmlns:a16="http://schemas.microsoft.com/office/drawing/2014/main" id="{D3B7B420-BDE1-2CA3-3DF9-EB71D8DC18C6}"/>
              </a:ext>
            </a:extLst>
          </p:cNvPr>
          <p:cNvGraphicFramePr>
            <a:graphicFrameLocks noGrp="1"/>
          </p:cNvGraphicFramePr>
          <p:nvPr>
            <p:extLst>
              <p:ext uri="{D42A27DB-BD31-4B8C-83A1-F6EECF244321}">
                <p14:modId xmlns:p14="http://schemas.microsoft.com/office/powerpoint/2010/main" val="2482220747"/>
              </p:ext>
            </p:extLst>
          </p:nvPr>
        </p:nvGraphicFramePr>
        <p:xfrm>
          <a:off x="1108014" y="1790495"/>
          <a:ext cx="6654832" cy="1354811"/>
        </p:xfrm>
        <a:graphic>
          <a:graphicData uri="http://schemas.openxmlformats.org/drawingml/2006/table">
            <a:tbl>
              <a:tblPr firstRow="1" firstCol="1" bandRow="1">
                <a:tableStyleId>{B301B821-A1FF-4177-AEE7-76D212191A09}</a:tableStyleId>
              </a:tblPr>
              <a:tblGrid>
                <a:gridCol w="799366">
                  <a:extLst>
                    <a:ext uri="{9D8B030D-6E8A-4147-A177-3AD203B41FA5}">
                      <a16:colId xmlns:a16="http://schemas.microsoft.com/office/drawing/2014/main" val="44325150"/>
                    </a:ext>
                  </a:extLst>
                </a:gridCol>
                <a:gridCol w="2310685">
                  <a:extLst>
                    <a:ext uri="{9D8B030D-6E8A-4147-A177-3AD203B41FA5}">
                      <a16:colId xmlns:a16="http://schemas.microsoft.com/office/drawing/2014/main" val="2845420784"/>
                    </a:ext>
                  </a:extLst>
                </a:gridCol>
                <a:gridCol w="2339936">
                  <a:extLst>
                    <a:ext uri="{9D8B030D-6E8A-4147-A177-3AD203B41FA5}">
                      <a16:colId xmlns:a16="http://schemas.microsoft.com/office/drawing/2014/main" val="1804987734"/>
                    </a:ext>
                  </a:extLst>
                </a:gridCol>
                <a:gridCol w="1204845">
                  <a:extLst>
                    <a:ext uri="{9D8B030D-6E8A-4147-A177-3AD203B41FA5}">
                      <a16:colId xmlns:a16="http://schemas.microsoft.com/office/drawing/2014/main" val="1109916374"/>
                    </a:ext>
                  </a:extLst>
                </a:gridCol>
              </a:tblGrid>
              <a:tr h="337817">
                <a:tc>
                  <a:txBody>
                    <a:bodyPr/>
                    <a:lstStyle/>
                    <a:p>
                      <a:pPr marL="0" marR="0" algn="l">
                        <a:spcBef>
                          <a:spcPts val="0"/>
                        </a:spcBef>
                        <a:spcAft>
                          <a:spcPts val="0"/>
                        </a:spcAft>
                      </a:pPr>
                      <a:r>
                        <a:rPr lang="en-US" sz="1100" spc="-10" dirty="0">
                          <a:solidFill>
                            <a:schemeClr val="tx1"/>
                          </a:solidFill>
                          <a:effectLst/>
                          <a:highlight>
                            <a:srgbClr val="FFFFFF"/>
                          </a:highlight>
                        </a:rPr>
                        <a:t>Campus</a:t>
                      </a:r>
                      <a:endParaRPr lang="en-US" sz="1100" dirty="0">
                        <a:solidFill>
                          <a:schemeClr val="tx1"/>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spc="-10" dirty="0">
                          <a:effectLst/>
                        </a:rPr>
                        <a:t>Organization</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spc="-10">
                          <a:effectLst/>
                        </a:rPr>
                        <a:t>Address</a:t>
                      </a:r>
                      <a:endParaRPr lang="en-US" sz="1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spc="-10" dirty="0">
                          <a:effectLst/>
                        </a:rPr>
                        <a:t>Phone</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11967891"/>
                  </a:ext>
                </a:extLst>
              </a:tr>
              <a:tr h="346434">
                <a:tc>
                  <a:txBody>
                    <a:bodyPr/>
                    <a:lstStyle/>
                    <a:p>
                      <a:pPr marL="0" marR="0" algn="just">
                        <a:spcBef>
                          <a:spcPts val="0"/>
                        </a:spcBef>
                        <a:spcAft>
                          <a:spcPts val="0"/>
                        </a:spcAft>
                      </a:pPr>
                      <a:r>
                        <a:rPr lang="en-US" sz="1100" dirty="0">
                          <a:solidFill>
                            <a:schemeClr val="tx1"/>
                          </a:solidFill>
                          <a:effectLst/>
                          <a:highlight>
                            <a:srgbClr val="FFFFFF"/>
                          </a:highlight>
                        </a:rPr>
                        <a:t>TBC</a:t>
                      </a:r>
                      <a:r>
                        <a:rPr lang="en-US" sz="1100" dirty="0">
                          <a:effectLst/>
                          <a:highlight>
                            <a:srgbClr val="FFFFFF"/>
                          </a:highlight>
                        </a:rPr>
                        <a:t> </a:t>
                      </a:r>
                      <a:endParaRPr lang="en-US" sz="1100" dirty="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Urgent Care Advent Health </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4001 W Linebaugh Ave.</a:t>
                      </a:r>
                    </a:p>
                    <a:p>
                      <a:pPr marL="0" marR="0" algn="just">
                        <a:spcBef>
                          <a:spcPts val="0"/>
                        </a:spcBef>
                        <a:spcAft>
                          <a:spcPts val="0"/>
                        </a:spcAft>
                      </a:pPr>
                      <a:r>
                        <a:rPr lang="en-US" sz="1100" dirty="0">
                          <a:effectLst/>
                        </a:rPr>
                        <a:t>Tampa, FL 33624</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(813)644-6991</a:t>
                      </a:r>
                      <a:endParaRPr lang="en-US" sz="1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3654857"/>
                  </a:ext>
                </a:extLst>
              </a:tr>
              <a:tr h="293516">
                <a:tc>
                  <a:txBody>
                    <a:bodyPr/>
                    <a:lstStyle/>
                    <a:p>
                      <a:pPr marL="0" marR="0" algn="just">
                        <a:spcBef>
                          <a:spcPts val="0"/>
                        </a:spcBef>
                        <a:spcAft>
                          <a:spcPts val="0"/>
                        </a:spcAft>
                      </a:pPr>
                      <a:r>
                        <a:rPr lang="en-US" sz="1100" dirty="0">
                          <a:solidFill>
                            <a:schemeClr val="tx1"/>
                          </a:solidFill>
                          <a:effectLst/>
                          <a:highlight>
                            <a:srgbClr val="FFFFFF"/>
                          </a:highlight>
                        </a:rPr>
                        <a:t>SFC</a:t>
                      </a:r>
                      <a:r>
                        <a:rPr lang="en-US" sz="1100" dirty="0">
                          <a:effectLst/>
                          <a:highlight>
                            <a:srgbClr val="FFFFFF"/>
                          </a:highlight>
                        </a:rPr>
                        <a:t> </a:t>
                      </a:r>
                      <a:endParaRPr lang="en-US" sz="1100" dirty="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Urgent Care/Miami Lakes</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14701 NW 77 Ave., Ste 100</a:t>
                      </a:r>
                    </a:p>
                    <a:p>
                      <a:pPr marL="0" marR="0" algn="just">
                        <a:spcBef>
                          <a:spcPts val="0"/>
                        </a:spcBef>
                        <a:spcAft>
                          <a:spcPts val="0"/>
                        </a:spcAft>
                      </a:pPr>
                      <a:r>
                        <a:rPr lang="en-US" sz="1100" dirty="0">
                          <a:effectLst/>
                        </a:rPr>
                        <a:t>Miami Lakes, FL 33014</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(786)662-0700</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84153423"/>
                  </a:ext>
                </a:extLst>
              </a:tr>
              <a:tr h="319333">
                <a:tc>
                  <a:txBody>
                    <a:bodyPr/>
                    <a:lstStyle/>
                    <a:p>
                      <a:pPr marL="0" marR="0" algn="just">
                        <a:spcBef>
                          <a:spcPts val="0"/>
                        </a:spcBef>
                        <a:spcAft>
                          <a:spcPts val="0"/>
                        </a:spcAft>
                      </a:pPr>
                      <a:r>
                        <a:rPr lang="en-US" sz="1100" dirty="0">
                          <a:solidFill>
                            <a:schemeClr val="tx1"/>
                          </a:solidFill>
                          <a:effectLst/>
                          <a:highlight>
                            <a:srgbClr val="FFFFFF"/>
                          </a:highlight>
                        </a:rPr>
                        <a:t>MOC/MC </a:t>
                      </a:r>
                      <a:endParaRPr lang="en-US" sz="1100" dirty="0">
                        <a:solidFill>
                          <a:schemeClr val="tx1"/>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Advent Health Care Conway</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5810 S Semoran Blvd. </a:t>
                      </a:r>
                    </a:p>
                    <a:p>
                      <a:pPr marL="0" marR="0" algn="just">
                        <a:spcBef>
                          <a:spcPts val="0"/>
                        </a:spcBef>
                        <a:spcAft>
                          <a:spcPts val="0"/>
                        </a:spcAft>
                      </a:pPr>
                      <a:r>
                        <a:rPr lang="en-US" sz="1100" dirty="0">
                          <a:effectLst/>
                        </a:rPr>
                        <a:t>Orlando, FL 32822</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(407)207-0601</a:t>
                      </a:r>
                      <a:endParaRPr lang="en-US"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91742639"/>
                  </a:ext>
                </a:extLst>
              </a:tr>
            </a:tbl>
          </a:graphicData>
        </a:graphic>
      </p:graphicFrame>
      <p:graphicFrame>
        <p:nvGraphicFramePr>
          <p:cNvPr id="4" name="Table 3">
            <a:extLst>
              <a:ext uri="{FF2B5EF4-FFF2-40B4-BE49-F238E27FC236}">
                <a16:creationId xmlns:a16="http://schemas.microsoft.com/office/drawing/2014/main" id="{E984A279-889D-851F-DCB0-76B9CDFFF19B}"/>
              </a:ext>
            </a:extLst>
          </p:cNvPr>
          <p:cNvGraphicFramePr>
            <a:graphicFrameLocks noGrp="1"/>
          </p:cNvGraphicFramePr>
          <p:nvPr>
            <p:extLst>
              <p:ext uri="{D42A27DB-BD31-4B8C-83A1-F6EECF244321}">
                <p14:modId xmlns:p14="http://schemas.microsoft.com/office/powerpoint/2010/main" val="2963222332"/>
              </p:ext>
            </p:extLst>
          </p:nvPr>
        </p:nvGraphicFramePr>
        <p:xfrm>
          <a:off x="1108014" y="800100"/>
          <a:ext cx="6654832" cy="944880"/>
        </p:xfrm>
        <a:graphic>
          <a:graphicData uri="http://schemas.openxmlformats.org/drawingml/2006/table">
            <a:tbl>
              <a:tblPr firstRow="1" firstCol="1" bandRow="1">
                <a:tableStyleId>{B301B821-A1FF-4177-AEE7-76D212191A09}</a:tableStyleId>
              </a:tblPr>
              <a:tblGrid>
                <a:gridCol w="6654832">
                  <a:extLst>
                    <a:ext uri="{9D8B030D-6E8A-4147-A177-3AD203B41FA5}">
                      <a16:colId xmlns:a16="http://schemas.microsoft.com/office/drawing/2014/main" val="2266746290"/>
                    </a:ext>
                  </a:extLst>
                </a:gridCol>
              </a:tblGrid>
              <a:tr h="217589">
                <a:tc>
                  <a:txBody>
                    <a:bodyPr/>
                    <a:lstStyle/>
                    <a:p>
                      <a:pPr marL="0" marR="0" algn="ctr">
                        <a:spcBef>
                          <a:spcPts val="0"/>
                        </a:spcBef>
                        <a:spcAft>
                          <a:spcPts val="0"/>
                        </a:spcAft>
                      </a:pPr>
                      <a:r>
                        <a:rPr lang="en-US" b="0" dirty="0">
                          <a:solidFill>
                            <a:schemeClr val="bg1"/>
                          </a:solidFill>
                        </a:rPr>
                        <a:t>Emergency and Medical  Assistance Providers</a:t>
                      </a:r>
                    </a:p>
                  </a:txBody>
                  <a:tcPr marL="68580" marR="68580" marT="0" marB="0"/>
                </a:tc>
                <a:extLst>
                  <a:ext uri="{0D108BD9-81ED-4DB2-BD59-A6C34878D82A}">
                    <a16:rowId xmlns:a16="http://schemas.microsoft.com/office/drawing/2014/main" val="3601065422"/>
                  </a:ext>
                </a:extLst>
              </a:tr>
              <a:tr h="506311">
                <a:tc>
                  <a:txBody>
                    <a:bodyPr/>
                    <a:lstStyle/>
                    <a:p>
                      <a:pPr marL="0" marR="0" algn="ctr">
                        <a:spcBef>
                          <a:spcPts val="0"/>
                        </a:spcBef>
                        <a:spcAft>
                          <a:spcPts val="0"/>
                        </a:spcAft>
                      </a:pPr>
                      <a:endParaRPr lang="en-US" sz="2000" spc="-10" dirty="0">
                        <a:solidFill>
                          <a:schemeClr val="tx1"/>
                        </a:solidFill>
                        <a:effectLst/>
                        <a:highlight>
                          <a:srgbClr val="FFFFFF"/>
                        </a:highlight>
                      </a:endParaRPr>
                    </a:p>
                    <a:p>
                      <a:pPr marL="0" marR="0" algn="ctr">
                        <a:spcBef>
                          <a:spcPts val="0"/>
                        </a:spcBef>
                        <a:spcAft>
                          <a:spcPts val="0"/>
                        </a:spcAft>
                      </a:pPr>
                      <a:r>
                        <a:rPr lang="en-US" sz="2400" spc="-10" dirty="0">
                          <a:solidFill>
                            <a:schemeClr val="tx1"/>
                          </a:solidFill>
                          <a:effectLst/>
                          <a:highlight>
                            <a:srgbClr val="FFFFFF"/>
                          </a:highlight>
                        </a:rPr>
                        <a:t>In Case of Emergency Dial 911</a:t>
                      </a:r>
                      <a:endParaRPr lang="en-US" sz="2400" dirty="0">
                        <a:solidFill>
                          <a:schemeClr val="tx1"/>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69728614"/>
                  </a:ext>
                </a:extLst>
              </a:tr>
            </a:tbl>
          </a:graphicData>
        </a:graphic>
      </p:graphicFrame>
      <p:graphicFrame>
        <p:nvGraphicFramePr>
          <p:cNvPr id="5" name="Table 4">
            <a:extLst>
              <a:ext uri="{FF2B5EF4-FFF2-40B4-BE49-F238E27FC236}">
                <a16:creationId xmlns:a16="http://schemas.microsoft.com/office/drawing/2014/main" id="{D52406E4-D76D-3A62-862C-5E5ED465F391}"/>
              </a:ext>
            </a:extLst>
          </p:cNvPr>
          <p:cNvGraphicFramePr>
            <a:graphicFrameLocks noGrp="1"/>
          </p:cNvGraphicFramePr>
          <p:nvPr>
            <p:extLst>
              <p:ext uri="{D42A27DB-BD31-4B8C-83A1-F6EECF244321}">
                <p14:modId xmlns:p14="http://schemas.microsoft.com/office/powerpoint/2010/main" val="2046530052"/>
              </p:ext>
            </p:extLst>
          </p:nvPr>
        </p:nvGraphicFramePr>
        <p:xfrm>
          <a:off x="1108014" y="3484967"/>
          <a:ext cx="6771866" cy="1516686"/>
        </p:xfrm>
        <a:graphic>
          <a:graphicData uri="http://schemas.openxmlformats.org/drawingml/2006/table">
            <a:tbl>
              <a:tblPr firstRow="1" firstCol="1" bandRow="1"/>
              <a:tblGrid>
                <a:gridCol w="1625103">
                  <a:extLst>
                    <a:ext uri="{9D8B030D-6E8A-4147-A177-3AD203B41FA5}">
                      <a16:colId xmlns:a16="http://schemas.microsoft.com/office/drawing/2014/main" val="1297149879"/>
                    </a:ext>
                  </a:extLst>
                </a:gridCol>
                <a:gridCol w="2931700">
                  <a:extLst>
                    <a:ext uri="{9D8B030D-6E8A-4147-A177-3AD203B41FA5}">
                      <a16:colId xmlns:a16="http://schemas.microsoft.com/office/drawing/2014/main" val="403521159"/>
                    </a:ext>
                  </a:extLst>
                </a:gridCol>
                <a:gridCol w="2215063">
                  <a:extLst>
                    <a:ext uri="{9D8B030D-6E8A-4147-A177-3AD203B41FA5}">
                      <a16:colId xmlns:a16="http://schemas.microsoft.com/office/drawing/2014/main" val="3467844026"/>
                    </a:ext>
                  </a:extLst>
                </a:gridCol>
              </a:tblGrid>
              <a:tr h="252781">
                <a:tc gridSpan="3">
                  <a:txBody>
                    <a:bodyPr/>
                    <a:lstStyle/>
                    <a:p>
                      <a:pPr marL="0" marR="0" algn="ctr">
                        <a:spcBef>
                          <a:spcPts val="0"/>
                        </a:spcBef>
                        <a:spcAft>
                          <a:spcPts val="0"/>
                        </a:spcAft>
                      </a:pPr>
                      <a:r>
                        <a:rPr lang="en-US" sz="1100" b="1" dirty="0">
                          <a:solidFill>
                            <a:srgbClr val="FFFFFF"/>
                          </a:solidFill>
                          <a:effectLst/>
                          <a:highlight>
                            <a:srgbClr val="4F81BD"/>
                          </a:highlight>
                          <a:latin typeface="Cambria" panose="02040503050406030204" pitchFamily="18" charset="0"/>
                          <a:ea typeface="Cambria" panose="02040503050406030204" pitchFamily="18" charset="0"/>
                          <a:cs typeface="Times New Roman" panose="02020603050405020304" pitchFamily="18" charset="0"/>
                        </a:rPr>
                        <a:t>Local Law Enforcement | Non-Emergency Contacts</a:t>
                      </a:r>
                      <a:endParaRPr lang="en-US" sz="1100" dirty="0">
                        <a:effectLst/>
                        <a:highlight>
                          <a:srgbClr val="4F81BD"/>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5988175"/>
                  </a:ext>
                </a:extLst>
              </a:tr>
              <a:tr h="252781">
                <a:tc gridSpan="3">
                  <a:txBody>
                    <a:bodyPr/>
                    <a:lstStyle/>
                    <a:p>
                      <a:pPr marL="0" marR="0" algn="ctr">
                        <a:spcBef>
                          <a:spcPts val="0"/>
                        </a:spcBef>
                        <a:spcAft>
                          <a:spcPts val="0"/>
                        </a:spcAft>
                      </a:pPr>
                      <a:r>
                        <a:rPr lang="en-US" sz="1100" b="1" spc="-10">
                          <a:solidFill>
                            <a:srgbClr val="000000"/>
                          </a:solidFill>
                          <a:effectLst/>
                          <a:highlight>
                            <a:srgbClr val="FFFFFF"/>
                          </a:highlight>
                          <a:latin typeface="Cambria" panose="02040503050406030204" pitchFamily="18" charset="0"/>
                          <a:ea typeface="Times New Roman" panose="02020603050405020304" pitchFamily="18" charset="0"/>
                          <a:cs typeface="Cambria" panose="02040503050406030204" pitchFamily="18" charset="0"/>
                        </a:rPr>
                        <a:t>In Case of Emergency Dial 911</a:t>
                      </a:r>
                      <a:endParaRPr lang="en-US" sz="110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30549410"/>
                  </a:ext>
                </a:extLst>
              </a:tr>
              <a:tr h="252781">
                <a:tc>
                  <a:txBody>
                    <a:bodyPr/>
                    <a:lstStyle/>
                    <a:p>
                      <a:pPr marL="0" marR="0" algn="ctr">
                        <a:spcBef>
                          <a:spcPts val="0"/>
                        </a:spcBef>
                        <a:spcAft>
                          <a:spcPts val="0"/>
                        </a:spcAft>
                      </a:pPr>
                      <a:r>
                        <a:rPr lang="en-US" sz="1100" b="1">
                          <a:solidFill>
                            <a:srgbClr val="000000"/>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rPr>
                        <a:t>Campus</a:t>
                      </a:r>
                      <a:endParaRPr lang="en-US" sz="110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100" b="1">
                          <a:effectLst/>
                          <a:latin typeface="Cambria" panose="02040503050406030204" pitchFamily="18" charset="0"/>
                          <a:ea typeface="Cambria" panose="02040503050406030204" pitchFamily="18" charset="0"/>
                          <a:cs typeface="Times New Roman" panose="02020603050405020304" pitchFamily="18" charset="0"/>
                        </a:rPr>
                        <a:t>Name</a:t>
                      </a:r>
                      <a:endParaRPr lang="en-US" sz="1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marR="0" algn="ctr">
                        <a:spcBef>
                          <a:spcPts val="0"/>
                        </a:spcBef>
                        <a:spcAft>
                          <a:spcPts val="0"/>
                        </a:spcAft>
                      </a:pPr>
                      <a:r>
                        <a:rPr lang="en-US" sz="1100" b="1">
                          <a:effectLst/>
                          <a:latin typeface="Cambria" panose="02040503050406030204" pitchFamily="18" charset="0"/>
                          <a:ea typeface="Cambria" panose="02040503050406030204" pitchFamily="18" charset="0"/>
                          <a:cs typeface="Times New Roman" panose="02020603050405020304" pitchFamily="18" charset="0"/>
                        </a:rPr>
                        <a:t>Phone</a:t>
                      </a:r>
                      <a:endParaRPr lang="en-US" sz="1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extLst>
                  <a:ext uri="{0D108BD9-81ED-4DB2-BD59-A6C34878D82A}">
                    <a16:rowId xmlns:a16="http://schemas.microsoft.com/office/drawing/2014/main" val="155058551"/>
                  </a:ext>
                </a:extLst>
              </a:tr>
              <a:tr h="252781">
                <a:tc>
                  <a:txBody>
                    <a:bodyPr/>
                    <a:lstStyle/>
                    <a:p>
                      <a:pPr marL="0" marR="0" algn="just">
                        <a:spcBef>
                          <a:spcPts val="0"/>
                        </a:spcBef>
                        <a:spcAft>
                          <a:spcPts val="0"/>
                        </a:spcAft>
                      </a:pPr>
                      <a:r>
                        <a:rPr lang="en-US" sz="1100" b="1">
                          <a:solidFill>
                            <a:srgbClr val="000000"/>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rPr>
                        <a:t>TBC </a:t>
                      </a:r>
                      <a:endParaRPr lang="en-US" sz="110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Hillsborough County Sheriff’s Office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marR="0" algn="just">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(813)247-8200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extLst>
                  <a:ext uri="{0D108BD9-81ED-4DB2-BD59-A6C34878D82A}">
                    <a16:rowId xmlns:a16="http://schemas.microsoft.com/office/drawing/2014/main" val="2298481906"/>
                  </a:ext>
                </a:extLst>
              </a:tr>
              <a:tr h="252781">
                <a:tc>
                  <a:txBody>
                    <a:bodyPr/>
                    <a:lstStyle/>
                    <a:p>
                      <a:pPr marL="0" marR="0" algn="just">
                        <a:spcBef>
                          <a:spcPts val="0"/>
                        </a:spcBef>
                        <a:spcAft>
                          <a:spcPts val="0"/>
                        </a:spcAft>
                      </a:pPr>
                      <a:r>
                        <a:rPr lang="en-US" sz="1100" b="1">
                          <a:solidFill>
                            <a:srgbClr val="000000"/>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rPr>
                        <a:t>SFC </a:t>
                      </a:r>
                      <a:endParaRPr lang="en-US" sz="110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Miami-Dade Police Department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marR="0" algn="just">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(305)698-1500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extLst>
                  <a:ext uri="{0D108BD9-81ED-4DB2-BD59-A6C34878D82A}">
                    <a16:rowId xmlns:a16="http://schemas.microsoft.com/office/drawing/2014/main" val="1979267994"/>
                  </a:ext>
                </a:extLst>
              </a:tr>
              <a:tr h="252781">
                <a:tc>
                  <a:txBody>
                    <a:bodyPr/>
                    <a:lstStyle/>
                    <a:p>
                      <a:pPr marL="0" marR="0" algn="just">
                        <a:spcBef>
                          <a:spcPts val="0"/>
                        </a:spcBef>
                        <a:spcAft>
                          <a:spcPts val="0"/>
                        </a:spcAft>
                      </a:pPr>
                      <a:r>
                        <a:rPr lang="en-US" sz="1100" b="1">
                          <a:solidFill>
                            <a:srgbClr val="000000"/>
                          </a:solidFill>
                          <a:effectLst/>
                          <a:highlight>
                            <a:srgbClr val="FFFFFF"/>
                          </a:highlight>
                          <a:latin typeface="Cambria" panose="02040503050406030204" pitchFamily="18" charset="0"/>
                          <a:ea typeface="Cambria" panose="02040503050406030204" pitchFamily="18" charset="0"/>
                          <a:cs typeface="Times New Roman" panose="02020603050405020304" pitchFamily="18" charset="0"/>
                        </a:rPr>
                        <a:t>MOC </a:t>
                      </a:r>
                      <a:endParaRPr lang="en-US" sz="1100">
                        <a:effectLst/>
                        <a:highlight>
                          <a:srgbClr val="FFFFFF"/>
                        </a:highligh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lgn="just">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Orlando Police Department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marR="0" algn="just">
                        <a:spcBef>
                          <a:spcPts val="0"/>
                        </a:spcBef>
                        <a:spcAft>
                          <a:spcPts val="0"/>
                        </a:spcAft>
                      </a:pPr>
                      <a:r>
                        <a:rPr lang="en-US" sz="1100" dirty="0">
                          <a:effectLst/>
                          <a:latin typeface="Cambria" panose="02040503050406030204" pitchFamily="18" charset="0"/>
                          <a:ea typeface="Cambria" panose="02040503050406030204" pitchFamily="18" charset="0"/>
                          <a:cs typeface="Times New Roman" panose="02020603050405020304" pitchFamily="18" charset="0"/>
                        </a:rPr>
                        <a:t>(321)235-5300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extLst>
                  <a:ext uri="{0D108BD9-81ED-4DB2-BD59-A6C34878D82A}">
                    <a16:rowId xmlns:a16="http://schemas.microsoft.com/office/drawing/2014/main" val="1120792928"/>
                  </a:ext>
                </a:extLst>
              </a:tr>
            </a:tbl>
          </a:graphicData>
        </a:graphic>
      </p:graphicFrame>
    </p:spTree>
    <p:extLst>
      <p:ext uri="{BB962C8B-B14F-4D97-AF65-F5344CB8AC3E}">
        <p14:creationId xmlns:p14="http://schemas.microsoft.com/office/powerpoint/2010/main" val="3808851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TotalTime>
  <Words>713</Words>
  <Application>Microsoft Office PowerPoint</Application>
  <PresentationFormat>Widescreen</PresentationFormat>
  <Paragraphs>141</Paragraphs>
  <Slides>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Aptos</vt:lpstr>
      <vt:lpstr>Aptos Display</vt:lpstr>
      <vt:lpstr>Arial</vt:lpstr>
      <vt:lpstr>Calibri</vt:lpstr>
      <vt:lpstr>Calibri Light</vt:lpstr>
      <vt:lpstr>Cambria</vt:lpstr>
      <vt:lpstr>Office Theme</vt:lpstr>
      <vt:lpstr>Office 2013 - 2022 Theme</vt:lpstr>
      <vt:lpstr>PowerPoint Presentation</vt:lpstr>
      <vt:lpstr>AGMU Title IX Coordinator</vt:lpstr>
      <vt:lpstr> Title IX Deputy Coordinator </vt:lpstr>
      <vt:lpstr>PowerPoint Presentation</vt:lpstr>
      <vt:lpstr>Reporting Incidents of Title IX Sexual Misconduct </vt:lpstr>
      <vt:lpstr>WHEN DOES TITLE IX APPLY?</vt:lpstr>
      <vt:lpstr>IF TIX JURISDICTION IS NOT PRESENT</vt:lpstr>
      <vt:lpstr>PowerPoint Presentation</vt:lpstr>
      <vt:lpstr>PowerPoint Presentation</vt:lpstr>
    </vt:vector>
  </TitlesOfParts>
  <Company>Ana G. Mendez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Luz N. Velázquez</dc:creator>
  <cp:lastModifiedBy>Luz N Velazquez</cp:lastModifiedBy>
  <cp:revision>4</cp:revision>
  <dcterms:created xsi:type="dcterms:W3CDTF">2024-07-31T15:55:36Z</dcterms:created>
  <dcterms:modified xsi:type="dcterms:W3CDTF">2025-02-28T16:30:18Z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623a7f-4aec-4980-abf7-42194908fdf7_Enabled">
    <vt:lpwstr>true</vt:lpwstr>
  </property>
  <property fmtid="{D5CDD505-2E9C-101B-9397-08002B2CF9AE}" pid="3" name="MSIP_Label_e8623a7f-4aec-4980-abf7-42194908fdf7_SetDate">
    <vt:lpwstr>2024-07-31T16:11:36Z</vt:lpwstr>
  </property>
  <property fmtid="{D5CDD505-2E9C-101B-9397-08002B2CF9AE}" pid="4" name="MSIP_Label_e8623a7f-4aec-4980-abf7-42194908fdf7_Method">
    <vt:lpwstr>Privileged</vt:lpwstr>
  </property>
  <property fmtid="{D5CDD505-2E9C-101B-9397-08002B2CF9AE}" pid="5" name="MSIP_Label_e8623a7f-4aec-4980-abf7-42194908fdf7_Name">
    <vt:lpwstr>e8623a7f-4aec-4980-abf7-42194908fdf7</vt:lpwstr>
  </property>
  <property fmtid="{D5CDD505-2E9C-101B-9397-08002B2CF9AE}" pid="6" name="MSIP_Label_e8623a7f-4aec-4980-abf7-42194908fdf7_SiteId">
    <vt:lpwstr>c82f2d55-67d0-4a4a-8820-2f84a18c1cdd</vt:lpwstr>
  </property>
  <property fmtid="{D5CDD505-2E9C-101B-9397-08002B2CF9AE}" pid="7" name="MSIP_Label_e8623a7f-4aec-4980-abf7-42194908fdf7_ActionId">
    <vt:lpwstr>2a591321-a5f7-4ed5-b669-7380cbfd9544</vt:lpwstr>
  </property>
  <property fmtid="{D5CDD505-2E9C-101B-9397-08002B2CF9AE}" pid="8" name="MSIP_Label_e8623a7f-4aec-4980-abf7-42194908fdf7_ContentBits">
    <vt:lpwstr>0</vt:lpwstr>
  </property>
  <property fmtid="{D5CDD505-2E9C-101B-9397-08002B2CF9AE}" pid="9" name="MSIP_Label_e447f94d-e7a6-42e5-8fdd-7b9fd787c37e_Enabled">
    <vt:lpwstr>true</vt:lpwstr>
  </property>
  <property fmtid="{D5CDD505-2E9C-101B-9397-08002B2CF9AE}" pid="10" name="MSIP_Label_e447f94d-e7a6-42e5-8fdd-7b9fd787c37e_SetDate">
    <vt:lpwstr>2024-08-21T19:56:33Z</vt:lpwstr>
  </property>
  <property fmtid="{D5CDD505-2E9C-101B-9397-08002B2CF9AE}" pid="11" name="MSIP_Label_e447f94d-e7a6-42e5-8fdd-7b9fd787c37e_Method">
    <vt:lpwstr>Privileged</vt:lpwstr>
  </property>
  <property fmtid="{D5CDD505-2E9C-101B-9397-08002B2CF9AE}" pid="12" name="MSIP_Label_e447f94d-e7a6-42e5-8fdd-7b9fd787c37e_Name">
    <vt:lpwstr>defa4170-0d19-0005-0001-bc88714345d2</vt:lpwstr>
  </property>
  <property fmtid="{D5CDD505-2E9C-101B-9397-08002B2CF9AE}" pid="13" name="MSIP_Label_e447f94d-e7a6-42e5-8fdd-7b9fd787c37e_SiteId">
    <vt:lpwstr>689f1b1e-67e7-40e2-9c81-7e43f3c7ed41</vt:lpwstr>
  </property>
  <property fmtid="{D5CDD505-2E9C-101B-9397-08002B2CF9AE}" pid="14" name="MSIP_Label_e447f94d-e7a6-42e5-8fdd-7b9fd787c37e_ActionId">
    <vt:lpwstr>881d0756-75a0-4e2d-ae5a-fddfd684b962</vt:lpwstr>
  </property>
  <property fmtid="{D5CDD505-2E9C-101B-9397-08002B2CF9AE}" pid="15" name="MSIP_Label_e447f94d-e7a6-42e5-8fdd-7b9fd787c37e_ContentBits">
    <vt:lpwstr>0</vt:lpwstr>
  </property>
</Properties>
</file>