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D03E-A67D-A682-B020-1855BAD89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30FA6-EB7B-18D0-697B-A51E8748A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0541-38F8-CA47-E0CC-0F4F0337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F04E8-1FF5-6D08-785C-4537540D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BF56E-9261-7BE8-09DC-E7E55046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8FAB-D9CC-4F45-8072-471C3D96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31267-0DA6-6E53-C4CC-ABCA57334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568A-32E8-6049-F57A-65A67143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C710-E1A1-E4DA-1CEF-2B9D9D31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244A-2DE2-2C30-C949-C434DB46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1A9A9-B71B-1268-0677-23624E108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A4E69-EAC5-E284-7CC3-1BD269083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BC4C1-5DCE-30FD-544C-C93AD95E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E683-2D5E-DACA-56E0-27FEC94C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653AC-F8D6-87F4-D63B-7EBDCE17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3C5D-EAC0-5604-C7E2-6A5CB373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40" y="1736890"/>
            <a:ext cx="84774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DAEF4-A747-F3CB-5688-35CB4BD4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718F-0B1F-3D41-9373-BBEB5D88B5F6}" type="datetimeFigureOut">
              <a:rPr lang="en-PR" smtClean="0"/>
              <a:t>03/04/2025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FBBD-003D-2A5E-E1C6-6CEB22C5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6BB3E-FD93-6A15-6F05-87536378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22D7-5E46-C743-8F0F-EC16A7992AA1}" type="slidenum">
              <a:rPr lang="en-PR" smtClean="0"/>
              <a:t>‹#›</a:t>
            </a:fld>
            <a:endParaRPr lang="en-P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B2CB1-2C89-2E39-F72C-8E5F37DBAD0F}"/>
              </a:ext>
            </a:extLst>
          </p:cNvPr>
          <p:cNvSpPr/>
          <p:nvPr userDrawn="1"/>
        </p:nvSpPr>
        <p:spPr>
          <a:xfrm>
            <a:off x="0" y="-1"/>
            <a:ext cx="7392838" cy="1362975"/>
          </a:xfrm>
          <a:prstGeom prst="rect">
            <a:avLst/>
          </a:prstGeom>
          <a:gradFill>
            <a:gsLst>
              <a:gs pos="25000">
                <a:srgbClr val="920000"/>
              </a:gs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9FB-EC70-ED46-3C4F-F2B3F402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898F-15F4-2D3A-FF59-71A1AA4B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7ABE4-2194-FAA2-5857-02B73EB6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5B94-EB6F-AA41-3EB5-D878B389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F89B0-A7C2-300C-EC61-4FF44212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B158-42A3-27FD-BEFD-50D6D237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D958A-BAF3-91CA-C89C-92670C18C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3914-A111-DDC7-CF52-F9751326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B83B5-0353-7AB4-498D-845E0F9F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B9A6B-8147-9BDE-9894-DD062635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E113-E3F4-155C-0B66-811999E2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E05A-90C8-B649-666D-214015F39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2FCDC-9904-5D66-EDEE-506F5FD75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27FCA-1B05-2979-E633-AA740CC9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41F5B-B45A-32CD-82AE-A088E788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E2B6A-E3AB-6F3C-E289-23A6ED52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7E31-2150-AA5C-AAC8-5E41BAE0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F94-1FB9-78FB-C38E-2D1B9F2C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F2576-C9DB-A621-42D2-24DAA38F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A8FFA-F3FB-CBB2-260D-D208903D4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D5400-2D6F-1916-2C6B-28011FCD0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ABB09-1CE4-1408-E813-A5DC4FC3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52950-1570-843E-E737-016E8B8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6195B-F0B4-00F1-134D-C59B7B04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9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D0E2-16E6-37D6-DEA5-D9B1FD26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67341-D513-A258-F860-7AC28ED6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B442A-E462-9F08-4D25-D8F74B36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CF592-7C5C-D3E2-A1BC-C0B1A46F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35A13-85D7-F213-11BE-5623E204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B5C44-09A6-9EB3-3876-BA4ECF0E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BFCF-415E-3564-5828-1AF284A2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F84D-56CF-77F1-9651-2B78F4B3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6BDF-D92E-A694-7ACD-FB49CCA5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F6CE0-926C-0A7C-1C3A-BDF453C23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59F7E-4655-37FC-815D-DF5E9B65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7775-A735-65B3-E456-3FB94F62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81D77-5827-7283-6F66-484C4CFB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9C6F-EA3F-FD2E-F2F3-F6A23369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08D37-EB6B-F0A9-E465-0A5690E02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DA7B9-C441-245C-1B2A-08B35430D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430B6-27A0-DDAD-794B-87A84944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86A8E-FE47-0075-FB9A-B3243859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C79CA-F81D-919E-276E-C039C53C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1E121-7602-0516-9E3A-62770A56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7597D-53E8-C386-6732-BD3C1CAB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3425-A77B-FFF3-A4B4-6CBA80BC7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3E7DB0-45D3-4BDC-A0CC-6FBD9FC8A6C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A206-E36C-0680-57B4-6331A00E8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DCE8A-C8DE-FB3B-CA1A-307610E4B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3F237-8A4A-4AB1-9B8F-C700AF09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979D02-8245-60B6-4F8C-637AEE1CEFD4}"/>
              </a:ext>
            </a:extLst>
          </p:cNvPr>
          <p:cNvSpPr txBox="1"/>
          <p:nvPr/>
        </p:nvSpPr>
        <p:spPr>
          <a:xfrm>
            <a:off x="-976798" y="307739"/>
            <a:ext cx="884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MSCHE Evaluation Team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866B3E-ACA5-71F5-71A0-B16367C2CB39}"/>
              </a:ext>
            </a:extLst>
          </p:cNvPr>
          <p:cNvSpPr/>
          <p:nvPr/>
        </p:nvSpPr>
        <p:spPr>
          <a:xfrm>
            <a:off x="1043797" y="1632589"/>
            <a:ext cx="1431984" cy="1861109"/>
          </a:xfrm>
          <a:prstGeom prst="rect">
            <a:avLst/>
          </a:prstGeom>
          <a:blipFill rotWithShape="1">
            <a:blip r:embed="rId2"/>
            <a:srcRect/>
            <a:stretch>
              <a:fillRect l="-12000" r="-1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EEA54-FB60-C605-112B-067E191C99CB}"/>
              </a:ext>
            </a:extLst>
          </p:cNvPr>
          <p:cNvSpPr txBox="1"/>
          <p:nvPr/>
        </p:nvSpPr>
        <p:spPr>
          <a:xfrm>
            <a:off x="314864" y="3493698"/>
            <a:ext cx="288985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Dr. Hubert Benitez</a:t>
            </a:r>
          </a:p>
          <a:p>
            <a:pPr lvl="0" algn="ctr"/>
            <a:r>
              <a:rPr lang="en-US" sz="1050" dirty="0"/>
              <a:t>President </a:t>
            </a:r>
          </a:p>
          <a:p>
            <a:pPr lvl="0" algn="ctr"/>
            <a:r>
              <a:rPr lang="en-US" sz="1050" dirty="0"/>
              <a:t>Saint Peter’s University, NJ</a:t>
            </a:r>
          </a:p>
          <a:p>
            <a:pPr lvl="0" algn="ctr"/>
            <a:r>
              <a:rPr lang="en-US" sz="1050" dirty="0"/>
              <a:t>Team Chair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7FE88-B012-4810-0056-9F555F1898FD}"/>
              </a:ext>
            </a:extLst>
          </p:cNvPr>
          <p:cNvSpPr/>
          <p:nvPr/>
        </p:nvSpPr>
        <p:spPr>
          <a:xfrm>
            <a:off x="5084727" y="1632589"/>
            <a:ext cx="1582920" cy="1861109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AE5B9-3A5E-915A-9315-A47720D124E6}"/>
              </a:ext>
            </a:extLst>
          </p:cNvPr>
          <p:cNvSpPr txBox="1"/>
          <p:nvPr/>
        </p:nvSpPr>
        <p:spPr>
          <a:xfrm>
            <a:off x="4066797" y="3489385"/>
            <a:ext cx="361878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kern="12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Ms. </a:t>
            </a:r>
            <a:r>
              <a:rPr lang="en-US" sz="1100" kern="12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Elaine</a:t>
            </a:r>
            <a:r>
              <a:rPr lang="en-US" sz="1100" kern="12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T. White</a:t>
            </a:r>
          </a:p>
          <a:p>
            <a:pPr algn="ctr"/>
            <a:r>
              <a:rPr lang="en-US" sz="1050" kern="1200" dirty="0"/>
              <a:t>AVP of Institutional Compliance and Title IX Coordinator </a:t>
            </a:r>
          </a:p>
          <a:p>
            <a:pPr algn="ctr"/>
            <a:r>
              <a:rPr lang="en-US" sz="1050" kern="1200" dirty="0"/>
              <a:t>Vaughn College of Aeronautics and Technology, 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B410EE-D4BD-B90F-036E-377DD74A1F72}"/>
              </a:ext>
            </a:extLst>
          </p:cNvPr>
          <p:cNvSpPr/>
          <p:nvPr/>
        </p:nvSpPr>
        <p:spPr>
          <a:xfrm>
            <a:off x="9276593" y="1632589"/>
            <a:ext cx="1710213" cy="1861109"/>
          </a:xfrm>
          <a:prstGeom prst="rect">
            <a:avLst/>
          </a:prstGeom>
          <a:blipFill rotWithShape="1">
            <a:blip r:embed="rId4"/>
            <a:srcRect/>
            <a:stretch>
              <a:fillRect l="-25000" r="-2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D26E3-476A-472D-F899-6D85E6744135}"/>
              </a:ext>
            </a:extLst>
          </p:cNvPr>
          <p:cNvSpPr txBox="1"/>
          <p:nvPr/>
        </p:nvSpPr>
        <p:spPr>
          <a:xfrm>
            <a:off x="8992281" y="3502324"/>
            <a:ext cx="2278836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100" kern="1200" dirty="0">
                <a:solidFill>
                  <a:srgbClr val="C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Dr. Hector A. Alvarez-Trujillo</a:t>
            </a:r>
          </a:p>
          <a:p>
            <a:pPr algn="ctr"/>
            <a:r>
              <a:rPr lang="en-US" sz="1050" kern="1200" dirty="0"/>
              <a:t>Associate Professor of History </a:t>
            </a:r>
          </a:p>
          <a:p>
            <a:pPr algn="ctr"/>
            <a:r>
              <a:rPr lang="en-US" sz="1050" kern="1200" dirty="0"/>
              <a:t>Inter American University of Puerto Rico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4EF20-BC19-094C-1AF3-946A1203CB65}"/>
              </a:ext>
            </a:extLst>
          </p:cNvPr>
          <p:cNvSpPr/>
          <p:nvPr/>
        </p:nvSpPr>
        <p:spPr>
          <a:xfrm>
            <a:off x="1043797" y="4332920"/>
            <a:ext cx="1431984" cy="1781182"/>
          </a:xfrm>
          <a:prstGeom prst="rect">
            <a:avLst/>
          </a:prstGeom>
          <a:blipFill rotWithShape="1">
            <a:blip r:embed="rId5"/>
            <a:srcRect/>
            <a:stretch>
              <a:fillRect l="-63000" r="-6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54CF5-B6F5-AB19-EE6F-AB18083969FC}"/>
              </a:ext>
            </a:extLst>
          </p:cNvPr>
          <p:cNvSpPr txBox="1"/>
          <p:nvPr/>
        </p:nvSpPr>
        <p:spPr>
          <a:xfrm>
            <a:off x="532142" y="6116002"/>
            <a:ext cx="2455294" cy="80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Dr. Kristin McCombs</a:t>
            </a:r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dirty="0"/>
              <a:t>Assistant VP for Academic Affairs      Villa Maria College, NY</a:t>
            </a:r>
          </a:p>
          <a:p>
            <a:pPr marL="0" lvl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C37DAA-E65D-CD59-E869-651F96E5B93A}"/>
              </a:ext>
            </a:extLst>
          </p:cNvPr>
          <p:cNvSpPr/>
          <p:nvPr/>
        </p:nvSpPr>
        <p:spPr>
          <a:xfrm>
            <a:off x="5084726" y="4332921"/>
            <a:ext cx="1582921" cy="1783082"/>
          </a:xfrm>
          <a:prstGeom prst="rect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00" r="-4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9C4C7-6277-AF12-FE33-6053DA8EE1DF}"/>
              </a:ext>
            </a:extLst>
          </p:cNvPr>
          <p:cNvSpPr txBox="1"/>
          <p:nvPr/>
        </p:nvSpPr>
        <p:spPr>
          <a:xfrm>
            <a:off x="4233133" y="6116002"/>
            <a:ext cx="3286105" cy="73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1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Dr. Michelle Steven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50" dirty="0"/>
              <a:t>Assistant Dean of Academic Affairs for Graduate, Online, and Professional Programs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50" dirty="0"/>
              <a:t>St. Francis College, 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FAEC39-CDCA-0D22-859F-1E2625ACEE97}"/>
              </a:ext>
            </a:extLst>
          </p:cNvPr>
          <p:cNvSpPr/>
          <p:nvPr/>
        </p:nvSpPr>
        <p:spPr>
          <a:xfrm>
            <a:off x="9273076" y="4332920"/>
            <a:ext cx="1710214" cy="1781182"/>
          </a:xfrm>
          <a:prstGeom prst="rect">
            <a:avLst/>
          </a:prstGeom>
          <a:blipFill rotWithShape="1">
            <a:blip r:embed="rId7"/>
            <a:srcRect/>
            <a:stretch>
              <a:fillRect l="-29000" r="-2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8CFAE-8862-6F9E-A3AE-886FBB35740E}"/>
              </a:ext>
            </a:extLst>
          </p:cNvPr>
          <p:cNvSpPr txBox="1"/>
          <p:nvPr/>
        </p:nvSpPr>
        <p:spPr>
          <a:xfrm>
            <a:off x="8892600" y="6114102"/>
            <a:ext cx="2471166" cy="61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Dr. Lorraine Williams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50" dirty="0"/>
              <a:t>Chief of Staff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50" dirty="0"/>
              <a:t>Excelsior University, NY</a:t>
            </a:r>
          </a:p>
        </p:txBody>
      </p:sp>
      <p:pic>
        <p:nvPicPr>
          <p:cNvPr id="8" name="Picture 7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17CD00C5-2FBD-6C45-5FB0-5CB9E391B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9238" y="32367"/>
            <a:ext cx="4221752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Camacho</dc:creator>
  <cp:lastModifiedBy>Claudia Camacho</cp:lastModifiedBy>
  <cp:revision>2</cp:revision>
  <dcterms:created xsi:type="dcterms:W3CDTF">2025-03-04T20:15:33Z</dcterms:created>
  <dcterms:modified xsi:type="dcterms:W3CDTF">2025-03-04T20:28:29Z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47f94d-e7a6-42e5-8fdd-7b9fd787c37e_Enabled">
    <vt:lpwstr>true</vt:lpwstr>
  </property>
  <property fmtid="{D5CDD505-2E9C-101B-9397-08002B2CF9AE}" pid="3" name="MSIP_Label_e447f94d-e7a6-42e5-8fdd-7b9fd787c37e_SetDate">
    <vt:lpwstr>2025-03-04T20:27:46Z</vt:lpwstr>
  </property>
  <property fmtid="{D5CDD505-2E9C-101B-9397-08002B2CF9AE}" pid="4" name="MSIP_Label_e447f94d-e7a6-42e5-8fdd-7b9fd787c37e_Method">
    <vt:lpwstr>Privileged</vt:lpwstr>
  </property>
  <property fmtid="{D5CDD505-2E9C-101B-9397-08002B2CF9AE}" pid="5" name="MSIP_Label_e447f94d-e7a6-42e5-8fdd-7b9fd787c37e_Name">
    <vt:lpwstr>defa4170-0d19-0005-0001-bc88714345d2</vt:lpwstr>
  </property>
  <property fmtid="{D5CDD505-2E9C-101B-9397-08002B2CF9AE}" pid="6" name="MSIP_Label_e447f94d-e7a6-42e5-8fdd-7b9fd787c37e_SiteId">
    <vt:lpwstr>689f1b1e-67e7-40e2-9c81-7e43f3c7ed41</vt:lpwstr>
  </property>
  <property fmtid="{D5CDD505-2E9C-101B-9397-08002B2CF9AE}" pid="7" name="MSIP_Label_e447f94d-e7a6-42e5-8fdd-7b9fd787c37e_ActionId">
    <vt:lpwstr>4a0d9c79-79d4-4303-8275-d32d6f58f782</vt:lpwstr>
  </property>
  <property fmtid="{D5CDD505-2E9C-101B-9397-08002B2CF9AE}" pid="8" name="MSIP_Label_e447f94d-e7a6-42e5-8fdd-7b9fd787c37e_ContentBits">
    <vt:lpwstr>0</vt:lpwstr>
  </property>
  <property fmtid="{D5CDD505-2E9C-101B-9397-08002B2CF9AE}" pid="9" name="MSIP_Label_e447f94d-e7a6-42e5-8fdd-7b9fd787c37e_Tag">
    <vt:lpwstr>10, 0, 1, 1</vt:lpwstr>
  </property>
</Properties>
</file>